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6858000" cx="12188950"/>
  <p:notesSz cx="6858000" cy="9144000"/>
  <p:embeddedFontLst>
    <p:embeddedFont>
      <p:font typeface="Raleway"/>
      <p:regular r:id="rId59"/>
      <p:bold r:id="rId60"/>
      <p:italic r:id="rId61"/>
      <p:boldItalic r:id="rId62"/>
    </p:embeddedFont>
    <p:embeddedFont>
      <p:font typeface="Lexend Light"/>
      <p:regular r:id="rId63"/>
      <p:bold r:id="rId64"/>
    </p:embeddedFont>
    <p:embeddedFont>
      <p:font typeface="Lato"/>
      <p:regular r:id="rId65"/>
      <p:bold r:id="rId66"/>
      <p:italic r:id="rId67"/>
      <p:boldItalic r:id="rId68"/>
    </p:embeddedFont>
    <p:embeddedFont>
      <p:font typeface="Lexend Medium"/>
      <p:regular r:id="rId69"/>
      <p:bold r:id="rId70"/>
    </p:embeddedFont>
    <p:embeddedFont>
      <p:font typeface="Arial Black"/>
      <p:regular r:id="rId71"/>
    </p:embeddedFont>
    <p:embeddedFont>
      <p:font typeface="Lexend"/>
      <p:regular r:id="rId72"/>
      <p:bold r:id="rId73"/>
    </p:embeddedFont>
    <p:embeddedFont>
      <p:font typeface="Lexend ExtraLight"/>
      <p:regular r:id="rId74"/>
      <p:bold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6" roundtripDataSignature="AMtx7mhWiiaQC4xJlgZpfHxFn/ggCDcI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Lexend-bold.fntdata"/><Relationship Id="rId72" Type="http://schemas.openxmlformats.org/officeDocument/2006/relationships/font" Target="fonts/Lexend-regular.fntdata"/><Relationship Id="rId31" Type="http://schemas.openxmlformats.org/officeDocument/2006/relationships/slide" Target="slides/slide26.xml"/><Relationship Id="rId75" Type="http://schemas.openxmlformats.org/officeDocument/2006/relationships/font" Target="fonts/LexendExtraLight-bold.fntdata"/><Relationship Id="rId30" Type="http://schemas.openxmlformats.org/officeDocument/2006/relationships/slide" Target="slides/slide25.xml"/><Relationship Id="rId74" Type="http://schemas.openxmlformats.org/officeDocument/2006/relationships/font" Target="fonts/LexendExtraLight-regular.fntdata"/><Relationship Id="rId33" Type="http://schemas.openxmlformats.org/officeDocument/2006/relationships/slide" Target="slides/slide28.xml"/><Relationship Id="rId32" Type="http://schemas.openxmlformats.org/officeDocument/2006/relationships/slide" Target="slides/slide27.xml"/><Relationship Id="rId76" Type="http://customschemas.google.com/relationships/presentationmetadata" Target="meta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ArialBlack-regular.fntdata"/><Relationship Id="rId70" Type="http://schemas.openxmlformats.org/officeDocument/2006/relationships/font" Target="fonts/LexendMedium-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aleway-boldItalic.fntdata"/><Relationship Id="rId61" Type="http://schemas.openxmlformats.org/officeDocument/2006/relationships/font" Target="fonts/Raleway-italic.fntdata"/><Relationship Id="rId20" Type="http://schemas.openxmlformats.org/officeDocument/2006/relationships/slide" Target="slides/slide15.xml"/><Relationship Id="rId64" Type="http://schemas.openxmlformats.org/officeDocument/2006/relationships/font" Target="fonts/LexendLight-bold.fntdata"/><Relationship Id="rId63" Type="http://schemas.openxmlformats.org/officeDocument/2006/relationships/font" Target="fonts/LexendLight-regular.fntdata"/><Relationship Id="rId22" Type="http://schemas.openxmlformats.org/officeDocument/2006/relationships/slide" Target="slides/slide17.xml"/><Relationship Id="rId66" Type="http://schemas.openxmlformats.org/officeDocument/2006/relationships/font" Target="fonts/Lato-bold.fntdata"/><Relationship Id="rId21" Type="http://schemas.openxmlformats.org/officeDocument/2006/relationships/slide" Target="slides/slide16.xml"/><Relationship Id="rId65" Type="http://schemas.openxmlformats.org/officeDocument/2006/relationships/font" Target="fonts/Lato-regular.fntdata"/><Relationship Id="rId24" Type="http://schemas.openxmlformats.org/officeDocument/2006/relationships/slide" Target="slides/slide19.xml"/><Relationship Id="rId68" Type="http://schemas.openxmlformats.org/officeDocument/2006/relationships/font" Target="fonts/Lato-boldItalic.fntdata"/><Relationship Id="rId23" Type="http://schemas.openxmlformats.org/officeDocument/2006/relationships/slide" Target="slides/slide18.xml"/><Relationship Id="rId67" Type="http://schemas.openxmlformats.org/officeDocument/2006/relationships/font" Target="fonts/Lato-italic.fntdata"/><Relationship Id="rId60" Type="http://schemas.openxmlformats.org/officeDocument/2006/relationships/font" Target="fonts/Raleway-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LexendMedium-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aleway-regular.fnt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cd4ce0f7f_0_2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30cd4ce0f7f_0_223: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0cd4ce0f7f_0_14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Enter the operating hours of your facility and electricity usage cost as per your utility company. Enter the Zip code of your area.</a:t>
            </a:r>
            <a:endParaRPr/>
          </a:p>
        </p:txBody>
      </p:sp>
      <p:sp>
        <p:nvSpPr>
          <p:cNvPr id="286" name="Google Shape;286;g30cd4ce0f7f_0_1439: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0cd4ce0f7f_0_14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Select pump type, pump </a:t>
            </a:r>
            <a:r>
              <a:rPr lang="en"/>
              <a:t>speed</a:t>
            </a:r>
            <a:r>
              <a:rPr lang="en"/>
              <a:t> and the type of belt drive (v, flat, crossed, timing, etc.).</a:t>
            </a:r>
            <a:endParaRPr/>
          </a:p>
          <a:p>
            <a:pPr indent="0" lvl="0" marL="0" rtl="0" algn="l">
              <a:spcBef>
                <a:spcPts val="0"/>
              </a:spcBef>
              <a:spcAft>
                <a:spcPts val="0"/>
              </a:spcAft>
              <a:buNone/>
            </a:pPr>
            <a:r>
              <a:rPr lang="en"/>
              <a:t>Also select the properties of fluid you work with (fluid type, temperature, specific gravity, kinematic viscosity, and number of stages)</a:t>
            </a:r>
            <a:endParaRPr/>
          </a:p>
        </p:txBody>
      </p:sp>
      <p:sp>
        <p:nvSpPr>
          <p:cNvPr id="297" name="Google Shape;297;g30cd4ce0f7f_0_1448: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0cd4ce0f7f_0_14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you need to enter the rating of the pump (frequency of the supply source, rated motor power, rated RPM, rated voltage and FLA (Full Load Amps)- i.e. maximum current drawn by a motor when operating at its full load capacity</a:t>
            </a:r>
            <a:endParaRPr/>
          </a:p>
        </p:txBody>
      </p:sp>
      <p:sp>
        <p:nvSpPr>
          <p:cNvPr id="308" name="Google Shape;308;g30cd4ce0f7f_0_1457: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0cd4ce0f7f_0_14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tab, we need to enter flow rate of our pumping system and total head and the system will show load </a:t>
            </a:r>
            <a:r>
              <a:rPr lang="en">
                <a:solidFill>
                  <a:schemeClr val="dk1"/>
                </a:solidFill>
              </a:rPr>
              <a:t>motor current and measured voltage</a:t>
            </a:r>
            <a:r>
              <a:rPr lang="en"/>
              <a:t> using load estimation method (which includes current and power) </a:t>
            </a:r>
            <a:endParaRPr/>
          </a:p>
        </p:txBody>
      </p:sp>
      <p:sp>
        <p:nvSpPr>
          <p:cNvPr id="319" name="Google Shape;319;g30cd4ce0f7f_0_1468: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0cd4ce0f7f_0_1482: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30cd4ce0f7f_0_14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30cd4ce0f7f_0_14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0cd4ce0f7f_0_149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Facilitator’s note:</a:t>
            </a:r>
            <a:endParaRPr/>
          </a:p>
          <a:p>
            <a:pPr indent="0" lvl="0" marL="0" rtl="0" algn="l">
              <a:spcBef>
                <a:spcPts val="0"/>
              </a:spcBef>
              <a:spcAft>
                <a:spcPts val="0"/>
              </a:spcAft>
              <a:buNone/>
            </a:pPr>
            <a:r>
              <a:rPr lang="en"/>
              <a:t>Let’s proceed to the Assessment section of the module. This section enables you to evaluate potential modifications to your system and their impact on cost, energy consumption, and carbon emissions. It is important to ensure your baseline is fully set up before exploring modifications. The module offers two approaches for conducting assessments: the "Explore Opportunities" option, tailored for a simplified, beginner-friendly view, and the "Modify All Conditions" option, designed for users who require detailed control and an advanced perspective.</a:t>
            </a:r>
            <a:endParaRPr/>
          </a:p>
        </p:txBody>
      </p:sp>
      <p:sp>
        <p:nvSpPr>
          <p:cNvPr id="339" name="Google Shape;339;g30cd4ce0f7f_0_1490: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0cd4ce0f7f_0_14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image shows different ways pump and motor can be connected</a:t>
            </a:r>
            <a:endParaRPr/>
          </a:p>
        </p:txBody>
      </p:sp>
      <p:sp>
        <p:nvSpPr>
          <p:cNvPr id="348" name="Google Shape;348;g30cd4ce0f7f_0_1499: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0cd4ce0f7f_0_15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Facilitator’s note:</a:t>
            </a:r>
            <a:endParaRPr/>
          </a:p>
          <a:p>
            <a:pPr indent="0" lvl="0" marL="0" rtl="0" algn="l">
              <a:spcBef>
                <a:spcPts val="0"/>
              </a:spcBef>
              <a:spcAft>
                <a:spcPts val="0"/>
              </a:spcAft>
              <a:buNone/>
            </a:pPr>
            <a:r>
              <a:rPr lang="en"/>
              <a:t>To enhance system efficiency, consider implementing several best practices. Start by installing a Variable Frequency Drive (VFD) to regulate pump speed based on real-time demand, reducing energy use during low-flow conditions. Upgrading to a more efficient drive or pump can significantly improve system performance while lowering energy consumption. Reducing the overall system flow rate and overhead requirements further minimizes unnecessary energy usage. Adjusting operational data, such as pump schedules or flow parameters, can optimize performance and align with actual needs. Finally, upgrading to a more efficient motor enhances energy savings and contributes to long-term sustainability.</a:t>
            </a:r>
            <a:endParaRPr/>
          </a:p>
        </p:txBody>
      </p:sp>
      <p:sp>
        <p:nvSpPr>
          <p:cNvPr id="356" name="Google Shape;356;g30cd4ce0f7f_0_1508: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0cd4ce0f7f_0_15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tab, we can see the setup in novice view- a relatively shorter way to assess our pump with less options</a:t>
            </a:r>
            <a:endParaRPr/>
          </a:p>
        </p:txBody>
      </p:sp>
      <p:sp>
        <p:nvSpPr>
          <p:cNvPr id="366" name="Google Shape;366;g30cd4ce0f7f_0_1533: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0cd4ce0f7f_0_1544: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30cd4ce0f7f_0_15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g30cd4ce0f7f_0_15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0cd4ce0f7f_0_8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30cd4ce0f7f_0_815: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0cd4ce0f7f_0_15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modify the drive of our existing motor and pump and change to drive which increases the efficiency of the system. Drives available are shown in the image on right.</a:t>
            </a:r>
            <a:endParaRPr/>
          </a:p>
        </p:txBody>
      </p:sp>
      <p:sp>
        <p:nvSpPr>
          <p:cNvPr id="385" name="Google Shape;385;g30cd4ce0f7f_0_1552: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0cd4ce0f7f_0_156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table shows the result obtained after we input the parameters. This will show the baseline condition and updated conditions after changing the drive. We can see the change in % savings on top. This data is only due to change in drive system. </a:t>
            </a:r>
            <a:endParaRPr/>
          </a:p>
        </p:txBody>
      </p:sp>
      <p:sp>
        <p:nvSpPr>
          <p:cNvPr id="395" name="Google Shape;395;g30cd4ce0f7f_0_1564: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0cd4ce0f7f_0_15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where we can assign more efficient pump in novice view. Here we can modify the pump type to different types shown in the image on right. This will also show the modification pump efficiency.</a:t>
            </a:r>
            <a:endParaRPr/>
          </a:p>
        </p:txBody>
      </p:sp>
      <p:sp>
        <p:nvSpPr>
          <p:cNvPr id="404" name="Google Shape;404;g30cd4ce0f7f_0_1574: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0cd4ce0f7f_0_15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result obtained after assigning the more efficient pump. Here, we can explore the efficient pump and observe the difference in energy savings and assign the best one for our use. </a:t>
            </a:r>
            <a:endParaRPr/>
          </a:p>
        </p:txBody>
      </p:sp>
      <p:sp>
        <p:nvSpPr>
          <p:cNvPr id="415" name="Google Shape;415;g30cd4ce0f7f_0_1586: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0cd4ce0f7f_0_15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variable is changing the system flow rate. Here we can see our current flow rate of 2500 gpm. By reducing the flow rate from 2500 to 2400, we can increase our savings by 3% and save $380 in a year. </a:t>
            </a:r>
            <a:endParaRPr/>
          </a:p>
        </p:txBody>
      </p:sp>
      <p:sp>
        <p:nvSpPr>
          <p:cNvPr id="425" name="Google Shape;425;g30cd4ce0f7f_0_1597: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0cd4ce0f7f_0_16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where we assign the modified head. The current head of our system is 410 ft and if we can reduce the head to 400 ft or lower, we can significantly increase our savings. </a:t>
            </a:r>
            <a:endParaRPr/>
          </a:p>
        </p:txBody>
      </p:sp>
      <p:sp>
        <p:nvSpPr>
          <p:cNvPr id="436" name="Google Shape;436;g30cd4ce0f7f_0_1610: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0cd4ce0f7f_0_16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by installing energy-efficient motor, we can increase our savings. We can update our system to energy efficient, premium efficient or just specify the efficiency of motor that we want to install.</a:t>
            </a:r>
            <a:endParaRPr/>
          </a:p>
        </p:txBody>
      </p:sp>
      <p:sp>
        <p:nvSpPr>
          <p:cNvPr id="447" name="Google Shape;447;g30cd4ce0f7f_0_1623: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0cd4ce0f7f_0_16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 shows by using more efficient motor, we can reduce the energy usage. By using standard efficiency motor, we can reduce energy savings by 3% whereas premium efficient motor reduces by 1%. It doesn’t always mean premium would do better. </a:t>
            </a:r>
            <a:endParaRPr/>
          </a:p>
        </p:txBody>
      </p:sp>
      <p:sp>
        <p:nvSpPr>
          <p:cNvPr id="456" name="Google Shape;456;g30cd4ce0f7f_0_1634: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0cd4ce0f7f_0_164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expert mode, there are sections to modify operating conditions, pump fluid, motor and field data. We can change scenarios different than our current system and observe the difference. </a:t>
            </a:r>
            <a:endParaRPr/>
          </a:p>
        </p:txBody>
      </p:sp>
      <p:sp>
        <p:nvSpPr>
          <p:cNvPr id="465" name="Google Shape;465;g30cd4ce0f7f_0_1643: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0cd4ce0f7f_0_16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see the baseline conditions of the system and modify the conditions for updated system i.e. pump and motor where we can select new pump type, efficiency, pump speed, drive, fluid properties all at once and observe the results.</a:t>
            </a:r>
            <a:endParaRPr/>
          </a:p>
        </p:txBody>
      </p:sp>
      <p:sp>
        <p:nvSpPr>
          <p:cNvPr id="476" name="Google Shape;476;g30cd4ce0f7f_0_1654: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0cd4ce0f7f_0_704: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30cd4ce0f7f_0_7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30cd4ce0f7f_0_7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0cd4ce0f7f_0_16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tab, we can modify the conditions for new pump and motor by specifying frequency, rated power, RPM, voltage and Full-Load Amps. The table on </a:t>
            </a:r>
            <a:r>
              <a:rPr lang="en"/>
              <a:t>right</a:t>
            </a:r>
            <a:r>
              <a:rPr lang="en"/>
              <a:t> gives the tentative savings on this update.</a:t>
            </a:r>
            <a:endParaRPr/>
          </a:p>
        </p:txBody>
      </p:sp>
      <p:sp>
        <p:nvSpPr>
          <p:cNvPr id="487" name="Google Shape;487;g30cd4ce0f7f_0_1665: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0cd4ce0f7f_0_16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there is a section to modify field data which includes flow rate, head, measured voltage, and implementation costs. We can see, just reducing the flow rate and head by 0.01, we can increase the savings by 9%.</a:t>
            </a:r>
            <a:endParaRPr/>
          </a:p>
        </p:txBody>
      </p:sp>
      <p:sp>
        <p:nvSpPr>
          <p:cNvPr id="498" name="Google Shape;498;g30cd4ce0f7f_0_1676: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30cd4ce0f7f_0_168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gives the snapshot of the system parameters of our baseline model, and our two scenarios- new pump and motor and install VFD.</a:t>
            </a:r>
            <a:endParaRPr/>
          </a:p>
        </p:txBody>
      </p:sp>
      <p:sp>
        <p:nvSpPr>
          <p:cNvPr id="509" name="Google Shape;509;g30cd4ce0f7f_0_1687: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0cd4ce0f7f_0_17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000">
                <a:solidFill>
                  <a:schemeClr val="dk1"/>
                </a:solidFill>
              </a:rPr>
              <a:t>Facilitator’s note:</a:t>
            </a:r>
            <a:br>
              <a:rPr lang="en" sz="1000">
                <a:solidFill>
                  <a:schemeClr val="dk1"/>
                </a:solidFill>
              </a:rPr>
            </a:br>
            <a:r>
              <a:rPr lang="en" sz="1000">
                <a:solidFill>
                  <a:schemeClr val="dk1"/>
                </a:solidFill>
              </a:rPr>
              <a:t>The assessment section of the module enables users to examine how various modification scenarios can lead to cost, energy, and emissions savings. It is crucial to establish a complete baseline before implementing any modifications. There are two approaches to conducting assessments, which will be discussed in detail later in this section: Explore Opportunities (Novice View) allows users to select basic modifications, while Modify All Conditions (Expert View) provides advanced control over system settings starting from the System Setup, allowing for precise baseline adjustments. Individual opportunities can also be modified for a more tailored analysis.</a:t>
            </a:r>
            <a:endParaRPr sz="1000">
              <a:solidFill>
                <a:schemeClr val="dk1"/>
              </a:solidFill>
            </a:endParaRPr>
          </a:p>
        </p:txBody>
      </p:sp>
      <p:sp>
        <p:nvSpPr>
          <p:cNvPr id="519" name="Google Shape;519;g30cd4ce0f7f_0_1700: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0cd4ce0f7f_0_1710: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g30cd4ce0f7f_0_17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g30cd4ce0f7f_0_17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0cd4ce0f7f_0_17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generate report by clicking on the report section on top. The report section will show all the parameters of our current model and updated model with the summary of energy and cost savings with implementation cost and payback period. </a:t>
            </a:r>
            <a:endParaRPr/>
          </a:p>
        </p:txBody>
      </p:sp>
      <p:sp>
        <p:nvSpPr>
          <p:cNvPr id="540" name="Google Shape;540;g30cd4ce0f7f_0_1718: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0cd4ce0f7f_0_1728: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g30cd4ce0f7f_0_17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g30cd4ce0f7f_0_17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0cd4ce0f7f_0_17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Sankey diagram is a type of flow diagram that tracks the flow of energy from raw or primary sources of energy up to the final stage of consumption. The width of the arrows in the diagram is proportional to the flow rate of energy. This diagram shows the losses in our motor and pump system. </a:t>
            </a:r>
            <a:endParaRPr/>
          </a:p>
          <a:p>
            <a:pPr indent="0" lvl="0" marL="0" rtl="0" algn="l">
              <a:spcBef>
                <a:spcPts val="0"/>
              </a:spcBef>
              <a:spcAft>
                <a:spcPts val="0"/>
              </a:spcAft>
              <a:buNone/>
            </a:pPr>
            <a:r>
              <a:rPr lang="en"/>
              <a:t>Sankey diagrams can also be used to visualize the energy material flow.</a:t>
            </a:r>
            <a:endParaRPr/>
          </a:p>
        </p:txBody>
      </p:sp>
      <p:sp>
        <p:nvSpPr>
          <p:cNvPr id="559" name="Google Shape;559;g30cd4ce0f7f_0_1736: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0cd4ce0f7f_0_1747: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g30cd4ce0f7f_0_17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 Calculator tab includes tools for estimating energy use, efficiency, and savings for equipment like motors, pumps, fans, and compressors. It offers calculators for specific parameters, such as flow rate, pressure, and temperature, allowing users to analyze system-specific energy impacts.</a:t>
            </a:r>
            <a:endParaRPr/>
          </a:p>
        </p:txBody>
      </p:sp>
      <p:sp>
        <p:nvSpPr>
          <p:cNvPr id="570" name="Google Shape;570;g30cd4ce0f7f_0_17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0cd4ce0f7f_0_17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just inputting the pump type and flow rate, we can see efficiency chart and maximum achievable efficiency and compare it with the baseline model, the calculator helps assess the pump’s efficiency. </a:t>
            </a:r>
            <a:endParaRPr/>
          </a:p>
        </p:txBody>
      </p:sp>
      <p:sp>
        <p:nvSpPr>
          <p:cNvPr id="578" name="Google Shape;578;g30cd4ce0f7f_0_1755: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0cd4ce0f7f_0_10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Facilitator’s note:</a:t>
            </a:r>
            <a:br>
              <a:rPr lang="en"/>
            </a:br>
            <a:r>
              <a:rPr lang="en"/>
              <a:t>Pumps are essential mechanical devices designed to transfer fluids—whether liquids or gases—from one location to another. They play a critical role in various industrial processes, ensuring the smooth operation of systems like water supply, cooling, heating, and manufacturing.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Interestingly, pumps account for a significant portion of industrial energy consumption—nearly 27% of the total. This means that roughly a quarter of the energy used in industrial operations is dedicated to pump systems alone. Their widespread use and energy demand highlight the importance of optimizing pump systems for energy efficiency and cost savings in industrial settings.</a:t>
            </a:r>
            <a:endParaRPr/>
          </a:p>
        </p:txBody>
      </p:sp>
      <p:sp>
        <p:nvSpPr>
          <p:cNvPr id="212" name="Google Shape;212;g30cd4ce0f7f_0_1058: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30cd4ce0f7f_0_17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need to assign line frequency, motor power, motor RPM, voltage and full load amps (FLA) and charts on the right will show the plot of FLA, power factor,and efficiency at different shaft load.</a:t>
            </a:r>
            <a:endParaRPr/>
          </a:p>
        </p:txBody>
      </p:sp>
      <p:sp>
        <p:nvSpPr>
          <p:cNvPr id="589" name="Google Shape;589;g30cd4ce0f7f_0_1766: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0cd4ce0f7f_0_17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NEMA stand</a:t>
            </a:r>
            <a:r>
              <a:rPr lang="en" sz="1200"/>
              <a:t>s for </a:t>
            </a:r>
            <a:r>
              <a:rPr lang="en" sz="1200">
                <a:solidFill>
                  <a:srgbClr val="111111"/>
                </a:solidFill>
              </a:rPr>
              <a:t>National Electrical Manufacturers Association and just by selecting line frequency, motor power, RPM and efficiency class, we can find out the efficiency for TEFC (Totally Enclosed Fan Cooled) pump.</a:t>
            </a:r>
            <a:endParaRPr sz="1200"/>
          </a:p>
        </p:txBody>
      </p:sp>
      <p:sp>
        <p:nvSpPr>
          <p:cNvPr id="600" name="Google Shape;600;g30cd4ce0f7f_0_1777: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0cd4ce0f7f_0_17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Specific speed calculator helps to visualize the operating range of the pump with efficiency correction. For this we need to enter pump type, pump speed, flow rate and head per stage in a multi-stage pump.</a:t>
            </a:r>
            <a:endParaRPr/>
          </a:p>
        </p:txBody>
      </p:sp>
      <p:sp>
        <p:nvSpPr>
          <p:cNvPr id="611" name="Google Shape;611;g30cd4ce0f7f_0_1788: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0cd4ce0f7f_0_17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Pump curve provides flow versus head diagram which helps to visualize the baseline and updated model. For this we need to assign the parameter that are on the left. This includes max flow, specific gravity of the fluid, flow rate and different constants that are required to generate the plot.</a:t>
            </a:r>
            <a:endParaRPr/>
          </a:p>
        </p:txBody>
      </p:sp>
      <p:sp>
        <p:nvSpPr>
          <p:cNvPr id="622" name="Google Shape;622;g30cd4ce0f7f_0_1799: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0cd4ce0f7f_0_18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MEASUR has a built-in </a:t>
            </a:r>
            <a:r>
              <a:rPr lang="en"/>
              <a:t>feature for unit conversion and allows you to convert a value from one unit of measurement to another, making it easier to work with various measurement systems.</a:t>
            </a:r>
            <a:r>
              <a:rPr lang="en"/>
              <a:t> It comes handy specially when converting gallons per minute (GPM) to liters per second (L/s) and feet to meter and vice versa.</a:t>
            </a:r>
            <a:endParaRPr/>
          </a:p>
        </p:txBody>
      </p:sp>
      <p:sp>
        <p:nvSpPr>
          <p:cNvPr id="633" name="Google Shape;633;g30cd4ce0f7f_0_1810: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30cd4ce0f7f_0_1821: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g30cd4ce0f7f_0_18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g30cd4ce0f7f_0_18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30cd4ce0f7f_0_18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want to learn about the pump assessment, MEASUR provides example and you can learn how it can be done which makes it easier when you do the real assessment. It follows the same pattern we discussed above. You just need to insert the value and it will give you the summary. </a:t>
            </a:r>
            <a:endParaRPr/>
          </a:p>
        </p:txBody>
      </p:sp>
      <p:sp>
        <p:nvSpPr>
          <p:cNvPr id="653" name="Google Shape;653;g30cd4ce0f7f_0_1829: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0cd4ce0f7f_0_18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Select the department pump is located and operating hours.</a:t>
            </a:r>
            <a:endParaRPr/>
          </a:p>
        </p:txBody>
      </p:sp>
      <p:sp>
        <p:nvSpPr>
          <p:cNvPr id="664" name="Google Shape;664;g30cd4ce0f7f_0_1840: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30cd4ce0f7f_0_185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pump properties, it gives you the options to select multiple parameters that are required in the next stage. You can select the variable you like to </a:t>
            </a:r>
            <a:r>
              <a:rPr lang="en"/>
              <a:t>proceed to the next stage. </a:t>
            </a:r>
            <a:endParaRPr/>
          </a:p>
        </p:txBody>
      </p:sp>
      <p:sp>
        <p:nvSpPr>
          <p:cNvPr id="675" name="Google Shape;675;g30cd4ce0f7f_0_1851: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0cd4ce0f7f_0_186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selecting the parameters in pump properties, you can now enter the corresponding values to go to next step that generates the summary of the improvements. </a:t>
            </a:r>
            <a:endParaRPr/>
          </a:p>
        </p:txBody>
      </p:sp>
      <p:sp>
        <p:nvSpPr>
          <p:cNvPr id="686" name="Google Shape;686;g30cd4ce0f7f_0_1862: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0cd4ce0f7f_0_11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Facilitator’s note:</a:t>
            </a:r>
            <a:br>
              <a:rPr lang="en"/>
            </a:br>
            <a:r>
              <a:rPr lang="en"/>
              <a:t>Pumps play a critical role across various applications, ensuring the efficient movement of fluids within essential systems: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HVAC Systems: In heating, ventilation, and air conditioning (HVAC) systems, pumps are used to circulate chilled or hot water, facilitating temperature regulation in buildings. They ensure consistent comfort while maintaining energy efficiency in climate control.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Power Generation: In power plants, pumps are indispensable for circulating water in cooling systems, feeding water to boilers, and supporting various other processes. Their reliability and efficiency are vital for maintaining continuous power production.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Water Supply Systems: Pumps are integral to municipal and industrial water supply systems. They help draw water from natural sources, transport it through pipelines, and ensure adequate pressure and flow for residential, commercial, and industrial needs.</a:t>
            </a:r>
            <a:endParaRPr/>
          </a:p>
          <a:p>
            <a:pPr indent="0" lvl="0" marL="0" rtl="0" algn="l">
              <a:spcBef>
                <a:spcPts val="0"/>
              </a:spcBef>
              <a:spcAft>
                <a:spcPts val="0"/>
              </a:spcAft>
              <a:buNone/>
            </a:pPr>
            <a:r>
              <a:rPr lang="en"/>
              <a:t>These diverse applications underline the importance of pumps in maintaining essential operations and ensuring energy efficiency in various systems.</a:t>
            </a:r>
            <a:endParaRPr/>
          </a:p>
        </p:txBody>
      </p:sp>
      <p:sp>
        <p:nvSpPr>
          <p:cNvPr id="222" name="Google Shape;222;g30cd4ce0f7f_0_1172: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0cd4ce0f7f_0_1873: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g30cd4ce0f7f_0_1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g30cd4ce0f7f_0_18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30cd4ce0f7f_0_188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summary tab gives the summary of the total pump in use with their annual usage and cost with total CO2 emission. </a:t>
            </a:r>
            <a:endParaRPr/>
          </a:p>
          <a:p>
            <a:pPr indent="0" lvl="0" marL="0" rtl="0" algn="l">
              <a:spcBef>
                <a:spcPts val="0"/>
              </a:spcBef>
              <a:spcAft>
                <a:spcPts val="0"/>
              </a:spcAft>
              <a:buNone/>
            </a:pPr>
            <a:r>
              <a:rPr lang="en"/>
              <a:t>Breaks down the cost and usage in charts and graphs of individual motor in each department.</a:t>
            </a:r>
            <a:endParaRPr/>
          </a:p>
          <a:p>
            <a:pPr indent="0" lvl="0" marL="0" rtl="0" algn="l">
              <a:spcBef>
                <a:spcPts val="0"/>
              </a:spcBef>
              <a:spcAft>
                <a:spcPts val="0"/>
              </a:spcAft>
              <a:buNone/>
            </a:pPr>
            <a:r>
              <a:t/>
            </a:r>
            <a:endParaRPr/>
          </a:p>
        </p:txBody>
      </p:sp>
      <p:sp>
        <p:nvSpPr>
          <p:cNvPr id="706" name="Google Shape;706;g30cd4ce0f7f_0_1881: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a50bd774c9_0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g2a50bd774c9_0_7: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30f197e3edf_0_10: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g30f197e3edf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g30f197e3edf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0cd4ce0f7f_0_13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Facilitator’s note:</a:t>
            </a:r>
            <a:br>
              <a:rPr lang="en"/>
            </a:br>
            <a:r>
              <a:rPr lang="en"/>
              <a:t>A typical pumping system consists of multiple components working together to ensure efficient fluid movement and system operation: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Pump: The central element that provides the mechanical energy needed to move fluid.</a:t>
            </a:r>
            <a:endParaRPr/>
          </a:p>
          <a:p>
            <a:pPr indent="0" lvl="0" marL="0" rtl="0" algn="l">
              <a:spcBef>
                <a:spcPts val="0"/>
              </a:spcBef>
              <a:spcAft>
                <a:spcPts val="0"/>
              </a:spcAft>
              <a:buClr>
                <a:schemeClr val="dk1"/>
              </a:buClr>
              <a:buSzPts val="1100"/>
              <a:buFont typeface="Arial"/>
              <a:buNone/>
            </a:pPr>
            <a:r>
              <a:rPr lang="en"/>
              <a:t>Level Indicators: Installed in tanks or reservoirs to monitor liquid levels and ensure adequate supply.</a:t>
            </a:r>
            <a:endParaRPr/>
          </a:p>
          <a:p>
            <a:pPr indent="0" lvl="0" marL="0" rtl="0" algn="l">
              <a:spcBef>
                <a:spcPts val="0"/>
              </a:spcBef>
              <a:spcAft>
                <a:spcPts val="0"/>
              </a:spcAft>
              <a:buClr>
                <a:schemeClr val="dk1"/>
              </a:buClr>
              <a:buSzPts val="1100"/>
              <a:buFont typeface="Arial"/>
              <a:buNone/>
            </a:pPr>
            <a:r>
              <a:rPr lang="en"/>
              <a:t>Tank Liquid Supply: Serves as the source of the fluid being pumped.</a:t>
            </a:r>
            <a:endParaRPr/>
          </a:p>
          <a:p>
            <a:pPr indent="0" lvl="0" marL="0" rtl="0" algn="l">
              <a:spcBef>
                <a:spcPts val="0"/>
              </a:spcBef>
              <a:spcAft>
                <a:spcPts val="0"/>
              </a:spcAft>
              <a:buClr>
                <a:schemeClr val="dk1"/>
              </a:buClr>
              <a:buSzPts val="1100"/>
              <a:buFont typeface="Arial"/>
              <a:buNone/>
            </a:pPr>
            <a:r>
              <a:rPr lang="en"/>
              <a:t>Pump Motor: Drives the pump, converting electrical energy into mechanical energy.</a:t>
            </a:r>
            <a:endParaRPr/>
          </a:p>
          <a:p>
            <a:pPr indent="0" lvl="0" marL="0" rtl="0" algn="l">
              <a:spcBef>
                <a:spcPts val="0"/>
              </a:spcBef>
              <a:spcAft>
                <a:spcPts val="0"/>
              </a:spcAft>
              <a:buClr>
                <a:schemeClr val="dk1"/>
              </a:buClr>
              <a:buSzPts val="1100"/>
              <a:buFont typeface="Arial"/>
              <a:buNone/>
            </a:pPr>
            <a:r>
              <a:rPr lang="en"/>
              <a:t>Motor Controller: Regulates the motor's operation, ensuring proper speed, torque, and energy efficiency.</a:t>
            </a:r>
            <a:endParaRPr/>
          </a:p>
          <a:p>
            <a:pPr indent="0" lvl="0" marL="0" rtl="0" algn="l">
              <a:spcBef>
                <a:spcPts val="0"/>
              </a:spcBef>
              <a:spcAft>
                <a:spcPts val="0"/>
              </a:spcAft>
              <a:buClr>
                <a:schemeClr val="dk1"/>
              </a:buClr>
              <a:buSzPts val="1100"/>
              <a:buFont typeface="Arial"/>
              <a:buNone/>
            </a:pPr>
            <a:r>
              <a:rPr lang="en"/>
              <a:t>Throttle Valve: Controls flow rate by adjusting the amount of fluid passing through the system.</a:t>
            </a:r>
            <a:endParaRPr/>
          </a:p>
          <a:p>
            <a:pPr indent="0" lvl="0" marL="0" rtl="0" algn="l">
              <a:spcBef>
                <a:spcPts val="0"/>
              </a:spcBef>
              <a:spcAft>
                <a:spcPts val="0"/>
              </a:spcAft>
              <a:buClr>
                <a:schemeClr val="dk1"/>
              </a:buClr>
              <a:buSzPts val="1100"/>
              <a:buFont typeface="Arial"/>
              <a:buNone/>
            </a:pPr>
            <a:r>
              <a:rPr lang="en"/>
              <a:t>Bypass Valve: Allows fluid to flow around the pump or system components for pressure control or maintenance.</a:t>
            </a:r>
            <a:endParaRPr/>
          </a:p>
          <a:p>
            <a:pPr indent="0" lvl="0" marL="0" rtl="0" algn="l">
              <a:spcBef>
                <a:spcPts val="0"/>
              </a:spcBef>
              <a:spcAft>
                <a:spcPts val="0"/>
              </a:spcAft>
              <a:buClr>
                <a:schemeClr val="dk1"/>
              </a:buClr>
              <a:buSzPts val="1100"/>
              <a:buFont typeface="Arial"/>
              <a:buNone/>
            </a:pPr>
            <a:r>
              <a:rPr lang="en"/>
              <a:t>Heat Exchangers: Manage fluid temperature, improving system efficiency and protecting components.</a:t>
            </a:r>
            <a:endParaRPr/>
          </a:p>
          <a:p>
            <a:pPr indent="0" lvl="0" marL="0" rtl="0" algn="l">
              <a:spcBef>
                <a:spcPts val="0"/>
              </a:spcBef>
              <a:spcAft>
                <a:spcPts val="0"/>
              </a:spcAft>
              <a:buClr>
                <a:schemeClr val="dk1"/>
              </a:buClr>
              <a:buSzPts val="1100"/>
              <a:buFont typeface="Arial"/>
              <a:buNone/>
            </a:pPr>
            <a:r>
              <a:rPr lang="en"/>
              <a:t>Instrumentation Line: Provides measurement points for monitoring system parameters such as pressure, temperature, and flow rate.</a:t>
            </a:r>
            <a:endParaRPr/>
          </a:p>
          <a:p>
            <a:pPr indent="0" lvl="0" marL="0" rtl="0" algn="l">
              <a:spcBef>
                <a:spcPts val="0"/>
              </a:spcBef>
              <a:spcAft>
                <a:spcPts val="0"/>
              </a:spcAft>
              <a:buClr>
                <a:schemeClr val="dk1"/>
              </a:buClr>
              <a:buSzPts val="1100"/>
              <a:buFont typeface="Arial"/>
              <a:buNone/>
            </a:pPr>
            <a:r>
              <a:rPr lang="en"/>
              <a:t>Pump Discharge Piping: Carries the fluid from the pump to its destination.</a:t>
            </a:r>
            <a:endParaRPr/>
          </a:p>
          <a:p>
            <a:pPr indent="0" lvl="0" marL="0" rtl="0" algn="l">
              <a:spcBef>
                <a:spcPts val="0"/>
              </a:spcBef>
              <a:spcAft>
                <a:spcPts val="0"/>
              </a:spcAft>
              <a:buClr>
                <a:schemeClr val="dk1"/>
              </a:buClr>
              <a:buSzPts val="1100"/>
              <a:buFont typeface="Arial"/>
              <a:buNone/>
            </a:pPr>
            <a:r>
              <a:rPr lang="en"/>
              <a:t>Pump Suction Piping: Brings fluid into the pump from the supply tank or reservoir.</a:t>
            </a:r>
            <a:endParaRPr/>
          </a:p>
          <a:p>
            <a:pPr indent="0" lvl="0" marL="0" rtl="0" algn="l">
              <a:spcBef>
                <a:spcPts val="0"/>
              </a:spcBef>
              <a:spcAft>
                <a:spcPts val="0"/>
              </a:spcAft>
              <a:buNone/>
            </a:pPr>
            <a:r>
              <a:t/>
            </a:r>
            <a:endParaRPr/>
          </a:p>
        </p:txBody>
      </p:sp>
      <p:sp>
        <p:nvSpPr>
          <p:cNvPr id="248" name="Google Shape;248;g30cd4ce0f7f_0_1301: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0cd4ce0f7f_0_14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Facilitator’s note:</a:t>
            </a:r>
            <a:endParaRPr/>
          </a:p>
          <a:p>
            <a:pPr indent="0" lvl="0" marL="0" rtl="0" algn="l">
              <a:spcBef>
                <a:spcPts val="0"/>
              </a:spcBef>
              <a:spcAft>
                <a:spcPts val="0"/>
              </a:spcAft>
              <a:buClr>
                <a:schemeClr val="dk1"/>
              </a:buClr>
              <a:buSzPts val="1100"/>
              <a:buFont typeface="Arial"/>
              <a:buNone/>
            </a:pPr>
            <a:r>
              <a:rPr lang="en"/>
              <a:t>The MEASUR Pump Module is a powerful tool designed to assist users in evaluating potential energy savings opportunities within pumping systems. By leveraging field-measured data, the module provides detailed insights into current system performance. It enables users to explore and assess various system modifications, helping them determine the most energy-efficient and cost-effective solutions. This makes it an essential resource for optimizing pumping operations, reducing energy consumption, and improving overall system efficiency.</a:t>
            </a:r>
            <a:endParaRPr/>
          </a:p>
          <a:p>
            <a:pPr indent="0" lvl="0" marL="0" rtl="0" algn="l">
              <a:spcBef>
                <a:spcPts val="0"/>
              </a:spcBef>
              <a:spcAft>
                <a:spcPts val="0"/>
              </a:spcAft>
              <a:buNone/>
            </a:pPr>
            <a:r>
              <a:t/>
            </a:r>
            <a:endParaRPr/>
          </a:p>
        </p:txBody>
      </p:sp>
      <p:sp>
        <p:nvSpPr>
          <p:cNvPr id="257" name="Google Shape;257;g30cd4ce0f7f_0_1413: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0cd4ce0f7f_0_1422: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30cd4ce0f7f_0_14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30cd4ce0f7f_0_14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0cd4ce0f7f_0_14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step is to </a:t>
            </a:r>
            <a:r>
              <a:rPr lang="en"/>
              <a:t>enter the currency and units of measurement for flow, power, pressure, and temperature. Next, select the appropriate pump model based on system specifications and operating conditions.</a:t>
            </a:r>
            <a:endParaRPr/>
          </a:p>
        </p:txBody>
      </p:sp>
      <p:sp>
        <p:nvSpPr>
          <p:cNvPr id="275" name="Google Shape;275;g30cd4ce0f7f_0_1430:notes"/>
          <p:cNvSpPr/>
          <p:nvPr>
            <p:ph idx="2" type="sldImg"/>
          </p:nvPr>
        </p:nvSpPr>
        <p:spPr>
          <a:xfrm>
            <a:off x="686486" y="1143000"/>
            <a:ext cx="5484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54"/>
          <p:cNvSpPr/>
          <p:nvPr/>
        </p:nvSpPr>
        <p:spPr>
          <a:xfrm>
            <a:off x="0" y="0"/>
            <a:ext cx="12189000" cy="650400"/>
          </a:xfrm>
          <a:prstGeom prst="rect">
            <a:avLst/>
          </a:pr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11" name="Google Shape;11;p54"/>
          <p:cNvGrpSpPr/>
          <p:nvPr/>
        </p:nvGrpSpPr>
        <p:grpSpPr>
          <a:xfrm>
            <a:off x="1106917" y="1588455"/>
            <a:ext cx="994103" cy="61102"/>
            <a:chOff x="4580561" y="2589004"/>
            <a:chExt cx="1064464" cy="25200"/>
          </a:xfrm>
        </p:grpSpPr>
        <p:sp>
          <p:nvSpPr>
            <p:cNvPr id="12" name="Google Shape;12;p54"/>
            <p:cNvSpPr/>
            <p:nvPr/>
          </p:nvSpPr>
          <p:spPr>
            <a:xfrm rot="-5400000">
              <a:off x="5366325" y="2335504"/>
              <a:ext cx="25200" cy="532200"/>
            </a:xfrm>
            <a:prstGeom prst="rect">
              <a:avLst/>
            </a:prstGeom>
            <a:solidFill>
              <a:schemeClr val="accent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 name="Google Shape;13;p54"/>
            <p:cNvSpPr/>
            <p:nvPr/>
          </p:nvSpPr>
          <p:spPr>
            <a:xfrm rot="-5400000">
              <a:off x="4836311" y="2333254"/>
              <a:ext cx="25200" cy="536700"/>
            </a:xfrm>
            <a:prstGeom prst="rect">
              <a:avLst/>
            </a:pr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14" name="Google Shape;14;p54"/>
          <p:cNvSpPr txBox="1"/>
          <p:nvPr>
            <p:ph type="ctrTitle"/>
          </p:nvPr>
        </p:nvSpPr>
        <p:spPr>
          <a:xfrm>
            <a:off x="972357" y="1763267"/>
            <a:ext cx="10248300" cy="2219700"/>
          </a:xfrm>
          <a:prstGeom prst="rect">
            <a:avLst/>
          </a:prstGeom>
          <a:noFill/>
          <a:ln>
            <a:noFill/>
          </a:ln>
        </p:spPr>
        <p:txBody>
          <a:bodyPr anchorCtr="0" anchor="t" bIns="121875" lIns="121875" spcFirstLastPara="1" rIns="121875" wrap="square" tIns="121875">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p:txBody>
      </p:sp>
      <p:sp>
        <p:nvSpPr>
          <p:cNvPr id="15" name="Google Shape;15;p54"/>
          <p:cNvSpPr txBox="1"/>
          <p:nvPr>
            <p:ph idx="1" type="subTitle"/>
          </p:nvPr>
        </p:nvSpPr>
        <p:spPr>
          <a:xfrm>
            <a:off x="972593" y="4230533"/>
            <a:ext cx="10248300" cy="721500"/>
          </a:xfrm>
          <a:prstGeom prst="rect">
            <a:avLst/>
          </a:prstGeom>
          <a:noFill/>
          <a:ln>
            <a:noFill/>
          </a:ln>
        </p:spPr>
        <p:txBody>
          <a:bodyPr anchorCtr="0" anchor="t" bIns="121875" lIns="121875" spcFirstLastPara="1" rIns="121875" wrap="square" tIns="121875">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6" name="Google Shape;16;p54"/>
          <p:cNvSpPr txBox="1"/>
          <p:nvPr>
            <p:ph idx="12" type="sldNum"/>
          </p:nvPr>
        </p:nvSpPr>
        <p:spPr>
          <a:xfrm>
            <a:off x="11378889" y="6333135"/>
            <a:ext cx="731400" cy="524700"/>
          </a:xfrm>
          <a:prstGeom prst="rect">
            <a:avLst/>
          </a:prstGeom>
          <a:noFill/>
          <a:ln>
            <a:noFill/>
          </a:ln>
        </p:spPr>
        <p:txBody>
          <a:bodyPr anchorCtr="0" anchor="ctr" bIns="121875" lIns="121875" spcFirstLastPara="1" rIns="121875" wrap="square" tIns="12187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6" name="Shape 66"/>
        <p:cNvGrpSpPr/>
        <p:nvPr/>
      </p:nvGrpSpPr>
      <p:grpSpPr>
        <a:xfrm>
          <a:off x="0" y="0"/>
          <a:ext cx="0" cy="0"/>
          <a:chOff x="0" y="0"/>
          <a:chExt cx="0" cy="0"/>
        </a:xfrm>
      </p:grpSpPr>
      <p:sp>
        <p:nvSpPr>
          <p:cNvPr id="67" name="Google Shape;67;p63"/>
          <p:cNvSpPr/>
          <p:nvPr/>
        </p:nvSpPr>
        <p:spPr>
          <a:xfrm>
            <a:off x="0" y="0"/>
            <a:ext cx="6094500" cy="6858000"/>
          </a:xfrm>
          <a:prstGeom prst="rect">
            <a:avLst/>
          </a:prstGeom>
          <a:solidFill>
            <a:schemeClr val="lt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68" name="Google Shape;68;p63"/>
          <p:cNvGrpSpPr/>
          <p:nvPr/>
        </p:nvGrpSpPr>
        <p:grpSpPr>
          <a:xfrm>
            <a:off x="1106917" y="1588455"/>
            <a:ext cx="994103" cy="61102"/>
            <a:chOff x="4580561" y="2589004"/>
            <a:chExt cx="1064464" cy="25200"/>
          </a:xfrm>
        </p:grpSpPr>
        <p:sp>
          <p:nvSpPr>
            <p:cNvPr id="69" name="Google Shape;69;p63"/>
            <p:cNvSpPr/>
            <p:nvPr/>
          </p:nvSpPr>
          <p:spPr>
            <a:xfrm rot="-5400000">
              <a:off x="5366325" y="2335504"/>
              <a:ext cx="25200" cy="532200"/>
            </a:xfrm>
            <a:prstGeom prst="rect">
              <a:avLst/>
            </a:prstGeom>
            <a:solidFill>
              <a:schemeClr val="accent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0" name="Google Shape;70;p63"/>
            <p:cNvSpPr/>
            <p:nvPr/>
          </p:nvSpPr>
          <p:spPr>
            <a:xfrm rot="-5400000">
              <a:off x="4836311" y="2333254"/>
              <a:ext cx="25200" cy="536700"/>
            </a:xfrm>
            <a:prstGeom prst="rect">
              <a:avLst/>
            </a:pr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71" name="Google Shape;71;p63"/>
          <p:cNvSpPr txBox="1"/>
          <p:nvPr>
            <p:ph type="title"/>
          </p:nvPr>
        </p:nvSpPr>
        <p:spPr>
          <a:xfrm>
            <a:off x="973090" y="1758200"/>
            <a:ext cx="4400100" cy="2249700"/>
          </a:xfrm>
          <a:prstGeom prst="rect">
            <a:avLst/>
          </a:prstGeom>
          <a:noFill/>
          <a:ln>
            <a:noFill/>
          </a:ln>
        </p:spPr>
        <p:txBody>
          <a:bodyPr anchorCtr="0" anchor="t" bIns="121875" lIns="121875" spcFirstLastPara="1" rIns="121875" wrap="square" tIns="121875">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72" name="Google Shape;72;p63"/>
          <p:cNvSpPr txBox="1"/>
          <p:nvPr>
            <p:ph idx="1" type="subTitle"/>
          </p:nvPr>
        </p:nvSpPr>
        <p:spPr>
          <a:xfrm>
            <a:off x="966358" y="4215367"/>
            <a:ext cx="4400100" cy="1011900"/>
          </a:xfrm>
          <a:prstGeom prst="rect">
            <a:avLst/>
          </a:prstGeom>
          <a:noFill/>
          <a:ln>
            <a:noFill/>
          </a:ln>
        </p:spPr>
        <p:txBody>
          <a:bodyPr anchorCtr="0" anchor="t" bIns="121875" lIns="121875" spcFirstLastPara="1" rIns="121875" wrap="square" tIns="121875">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73" name="Google Shape;73;p63"/>
          <p:cNvSpPr txBox="1"/>
          <p:nvPr>
            <p:ph idx="2" type="body"/>
          </p:nvPr>
        </p:nvSpPr>
        <p:spPr>
          <a:xfrm>
            <a:off x="6897241" y="1803500"/>
            <a:ext cx="4498200" cy="4034100"/>
          </a:xfrm>
          <a:prstGeom prst="rect">
            <a:avLst/>
          </a:prstGeom>
          <a:noFill/>
          <a:ln>
            <a:noFill/>
          </a:ln>
        </p:spPr>
        <p:txBody>
          <a:bodyPr anchorCtr="0" anchor="t" bIns="121875" lIns="121875" spcFirstLastPara="1" rIns="121875" wrap="square" tIns="121875">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74" name="Google Shape;74;p63"/>
          <p:cNvSpPr txBox="1"/>
          <p:nvPr>
            <p:ph idx="12" type="sldNum"/>
          </p:nvPr>
        </p:nvSpPr>
        <p:spPr>
          <a:xfrm>
            <a:off x="11378889" y="6333135"/>
            <a:ext cx="731400" cy="524700"/>
          </a:xfrm>
          <a:prstGeom prst="rect">
            <a:avLst/>
          </a:prstGeom>
          <a:noFill/>
          <a:ln>
            <a:noFill/>
          </a:ln>
        </p:spPr>
        <p:txBody>
          <a:bodyPr anchorCtr="0" anchor="ctr" bIns="121875" lIns="121875" spcFirstLastPara="1" rIns="121875" wrap="square" tIns="12187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5" name="Shape 75"/>
        <p:cNvGrpSpPr/>
        <p:nvPr/>
      </p:nvGrpSpPr>
      <p:grpSpPr>
        <a:xfrm>
          <a:off x="0" y="0"/>
          <a:ext cx="0" cy="0"/>
          <a:chOff x="0" y="0"/>
          <a:chExt cx="0" cy="0"/>
        </a:xfrm>
      </p:grpSpPr>
      <p:grpSp>
        <p:nvGrpSpPr>
          <p:cNvPr id="76" name="Google Shape;76;p64"/>
          <p:cNvGrpSpPr/>
          <p:nvPr/>
        </p:nvGrpSpPr>
        <p:grpSpPr>
          <a:xfrm>
            <a:off x="1106917" y="5558954"/>
            <a:ext cx="994103" cy="61102"/>
            <a:chOff x="4580561" y="2589004"/>
            <a:chExt cx="1064464" cy="25200"/>
          </a:xfrm>
        </p:grpSpPr>
        <p:sp>
          <p:nvSpPr>
            <p:cNvPr id="77" name="Google Shape;77;p64"/>
            <p:cNvSpPr/>
            <p:nvPr/>
          </p:nvSpPr>
          <p:spPr>
            <a:xfrm rot="-5400000">
              <a:off x="5366325" y="2335504"/>
              <a:ext cx="25200" cy="532200"/>
            </a:xfrm>
            <a:prstGeom prst="rect">
              <a:avLst/>
            </a:pr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8" name="Google Shape;78;p64"/>
            <p:cNvSpPr/>
            <p:nvPr/>
          </p:nvSpPr>
          <p:spPr>
            <a:xfrm rot="-5400000">
              <a:off x="4836311" y="2333254"/>
              <a:ext cx="25200" cy="536700"/>
            </a:xfrm>
            <a:prstGeom prst="rect">
              <a:avLst/>
            </a:pr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79" name="Google Shape;79;p64"/>
          <p:cNvSpPr txBox="1"/>
          <p:nvPr>
            <p:ph hasCustomPrompt="1" type="title"/>
          </p:nvPr>
        </p:nvSpPr>
        <p:spPr>
          <a:xfrm>
            <a:off x="972357" y="978600"/>
            <a:ext cx="10248600" cy="1659600"/>
          </a:xfrm>
          <a:prstGeom prst="rect">
            <a:avLst/>
          </a:prstGeom>
          <a:noFill/>
          <a:ln>
            <a:noFill/>
          </a:ln>
        </p:spPr>
        <p:txBody>
          <a:bodyPr anchorCtr="0" anchor="t" bIns="121875" lIns="121875" spcFirstLastPara="1" rIns="121875" wrap="square" tIns="121875">
            <a:normAutofit/>
          </a:bodyPr>
          <a:lstStyle>
            <a:lvl1pPr lvl="0" algn="l">
              <a:lnSpc>
                <a:spcPct val="100000"/>
              </a:lnSpc>
              <a:spcBef>
                <a:spcPts val="0"/>
              </a:spcBef>
              <a:spcAft>
                <a:spcPts val="0"/>
              </a:spcAft>
              <a:buClr>
                <a:schemeClr val="lt1"/>
              </a:buClr>
              <a:buSzPts val="10700"/>
              <a:buNone/>
              <a:defRPr sz="10700">
                <a:solidFill>
                  <a:schemeClr val="lt1"/>
                </a:solidFill>
              </a:defRPr>
            </a:lvl1pPr>
            <a:lvl2pPr lvl="1" algn="l">
              <a:lnSpc>
                <a:spcPct val="100000"/>
              </a:lnSpc>
              <a:spcBef>
                <a:spcPts val="0"/>
              </a:spcBef>
              <a:spcAft>
                <a:spcPts val="0"/>
              </a:spcAft>
              <a:buClr>
                <a:schemeClr val="lt1"/>
              </a:buClr>
              <a:buSzPts val="10700"/>
              <a:buNone/>
              <a:defRPr sz="10700">
                <a:solidFill>
                  <a:schemeClr val="lt1"/>
                </a:solidFill>
              </a:defRPr>
            </a:lvl2pPr>
            <a:lvl3pPr lvl="2" algn="l">
              <a:lnSpc>
                <a:spcPct val="100000"/>
              </a:lnSpc>
              <a:spcBef>
                <a:spcPts val="0"/>
              </a:spcBef>
              <a:spcAft>
                <a:spcPts val="0"/>
              </a:spcAft>
              <a:buClr>
                <a:schemeClr val="lt1"/>
              </a:buClr>
              <a:buSzPts val="10700"/>
              <a:buNone/>
              <a:defRPr sz="10700">
                <a:solidFill>
                  <a:schemeClr val="lt1"/>
                </a:solidFill>
              </a:defRPr>
            </a:lvl3pPr>
            <a:lvl4pPr lvl="3" algn="l">
              <a:lnSpc>
                <a:spcPct val="100000"/>
              </a:lnSpc>
              <a:spcBef>
                <a:spcPts val="0"/>
              </a:spcBef>
              <a:spcAft>
                <a:spcPts val="0"/>
              </a:spcAft>
              <a:buClr>
                <a:schemeClr val="lt1"/>
              </a:buClr>
              <a:buSzPts val="10700"/>
              <a:buNone/>
              <a:defRPr sz="10700">
                <a:solidFill>
                  <a:schemeClr val="lt1"/>
                </a:solidFill>
              </a:defRPr>
            </a:lvl4pPr>
            <a:lvl5pPr lvl="4" algn="l">
              <a:lnSpc>
                <a:spcPct val="100000"/>
              </a:lnSpc>
              <a:spcBef>
                <a:spcPts val="0"/>
              </a:spcBef>
              <a:spcAft>
                <a:spcPts val="0"/>
              </a:spcAft>
              <a:buClr>
                <a:schemeClr val="lt1"/>
              </a:buClr>
              <a:buSzPts val="10700"/>
              <a:buNone/>
              <a:defRPr sz="10700">
                <a:solidFill>
                  <a:schemeClr val="lt1"/>
                </a:solidFill>
              </a:defRPr>
            </a:lvl5pPr>
            <a:lvl6pPr lvl="5" algn="l">
              <a:lnSpc>
                <a:spcPct val="100000"/>
              </a:lnSpc>
              <a:spcBef>
                <a:spcPts val="0"/>
              </a:spcBef>
              <a:spcAft>
                <a:spcPts val="0"/>
              </a:spcAft>
              <a:buClr>
                <a:schemeClr val="lt1"/>
              </a:buClr>
              <a:buSzPts val="10700"/>
              <a:buNone/>
              <a:defRPr sz="10700">
                <a:solidFill>
                  <a:schemeClr val="lt1"/>
                </a:solidFill>
              </a:defRPr>
            </a:lvl6pPr>
            <a:lvl7pPr lvl="6" algn="l">
              <a:lnSpc>
                <a:spcPct val="100000"/>
              </a:lnSpc>
              <a:spcBef>
                <a:spcPts val="0"/>
              </a:spcBef>
              <a:spcAft>
                <a:spcPts val="0"/>
              </a:spcAft>
              <a:buClr>
                <a:schemeClr val="lt1"/>
              </a:buClr>
              <a:buSzPts val="10700"/>
              <a:buNone/>
              <a:defRPr sz="10700">
                <a:solidFill>
                  <a:schemeClr val="lt1"/>
                </a:solidFill>
              </a:defRPr>
            </a:lvl7pPr>
            <a:lvl8pPr lvl="7" algn="l">
              <a:lnSpc>
                <a:spcPct val="100000"/>
              </a:lnSpc>
              <a:spcBef>
                <a:spcPts val="0"/>
              </a:spcBef>
              <a:spcAft>
                <a:spcPts val="0"/>
              </a:spcAft>
              <a:buClr>
                <a:schemeClr val="lt1"/>
              </a:buClr>
              <a:buSzPts val="10700"/>
              <a:buNone/>
              <a:defRPr sz="10700">
                <a:solidFill>
                  <a:schemeClr val="lt1"/>
                </a:solidFill>
              </a:defRPr>
            </a:lvl8pPr>
            <a:lvl9pPr lvl="8" algn="l">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80" name="Google Shape;80;p64"/>
          <p:cNvSpPr txBox="1"/>
          <p:nvPr>
            <p:ph idx="1" type="body"/>
          </p:nvPr>
        </p:nvSpPr>
        <p:spPr>
          <a:xfrm>
            <a:off x="972357" y="3030517"/>
            <a:ext cx="10248600" cy="2107200"/>
          </a:xfrm>
          <a:prstGeom prst="rect">
            <a:avLst/>
          </a:prstGeom>
          <a:noFill/>
          <a:ln>
            <a:noFill/>
          </a:ln>
        </p:spPr>
        <p:txBody>
          <a:bodyPr anchorCtr="0" anchor="t" bIns="121875" lIns="121875" spcFirstLastPara="1" rIns="121875" wrap="square" tIns="121875">
            <a:normAutofit/>
          </a:bodyPr>
          <a:lstStyle>
            <a:lvl1pPr indent="-336550" lvl="0" marL="457200" algn="l">
              <a:lnSpc>
                <a:spcPct val="115000"/>
              </a:lnSpc>
              <a:spcBef>
                <a:spcPts val="0"/>
              </a:spcBef>
              <a:spcAft>
                <a:spcPts val="0"/>
              </a:spcAft>
              <a:buClr>
                <a:schemeClr val="lt1"/>
              </a:buClr>
              <a:buSzPts val="1700"/>
              <a:buChar char="●"/>
              <a:defRPr>
                <a:solidFill>
                  <a:schemeClr val="lt1"/>
                </a:solidFill>
              </a:defRPr>
            </a:lvl1pPr>
            <a:lvl2pPr indent="-323850" lvl="1" marL="914400" algn="l">
              <a:lnSpc>
                <a:spcPct val="115000"/>
              </a:lnSpc>
              <a:spcBef>
                <a:spcPts val="0"/>
              </a:spcBef>
              <a:spcAft>
                <a:spcPts val="0"/>
              </a:spcAft>
              <a:buClr>
                <a:schemeClr val="lt1"/>
              </a:buClr>
              <a:buSzPts val="1500"/>
              <a:buChar char="○"/>
              <a:defRPr>
                <a:solidFill>
                  <a:schemeClr val="lt1"/>
                </a:solidFill>
              </a:defRPr>
            </a:lvl2pPr>
            <a:lvl3pPr indent="-323850" lvl="2" marL="1371600" algn="l">
              <a:lnSpc>
                <a:spcPct val="115000"/>
              </a:lnSpc>
              <a:spcBef>
                <a:spcPts val="0"/>
              </a:spcBef>
              <a:spcAft>
                <a:spcPts val="0"/>
              </a:spcAft>
              <a:buClr>
                <a:schemeClr val="lt1"/>
              </a:buClr>
              <a:buSzPts val="1500"/>
              <a:buChar char="■"/>
              <a:defRPr>
                <a:solidFill>
                  <a:schemeClr val="lt1"/>
                </a:solidFill>
              </a:defRPr>
            </a:lvl3pPr>
            <a:lvl4pPr indent="-323850" lvl="3" marL="1828800" algn="l">
              <a:lnSpc>
                <a:spcPct val="115000"/>
              </a:lnSpc>
              <a:spcBef>
                <a:spcPts val="0"/>
              </a:spcBef>
              <a:spcAft>
                <a:spcPts val="0"/>
              </a:spcAft>
              <a:buClr>
                <a:schemeClr val="lt1"/>
              </a:buClr>
              <a:buSzPts val="1500"/>
              <a:buChar char="●"/>
              <a:defRPr>
                <a:solidFill>
                  <a:schemeClr val="lt1"/>
                </a:solidFill>
              </a:defRPr>
            </a:lvl4pPr>
            <a:lvl5pPr indent="-323850" lvl="4" marL="2286000" algn="l">
              <a:lnSpc>
                <a:spcPct val="115000"/>
              </a:lnSpc>
              <a:spcBef>
                <a:spcPts val="0"/>
              </a:spcBef>
              <a:spcAft>
                <a:spcPts val="0"/>
              </a:spcAft>
              <a:buClr>
                <a:schemeClr val="lt1"/>
              </a:buClr>
              <a:buSzPts val="1500"/>
              <a:buChar char="○"/>
              <a:defRPr>
                <a:solidFill>
                  <a:schemeClr val="lt1"/>
                </a:solidFill>
              </a:defRPr>
            </a:lvl5pPr>
            <a:lvl6pPr indent="-323850" lvl="5" marL="2743200" algn="l">
              <a:lnSpc>
                <a:spcPct val="115000"/>
              </a:lnSpc>
              <a:spcBef>
                <a:spcPts val="0"/>
              </a:spcBef>
              <a:spcAft>
                <a:spcPts val="0"/>
              </a:spcAft>
              <a:buClr>
                <a:schemeClr val="lt1"/>
              </a:buClr>
              <a:buSzPts val="1500"/>
              <a:buChar char="■"/>
              <a:defRPr>
                <a:solidFill>
                  <a:schemeClr val="lt1"/>
                </a:solidFill>
              </a:defRPr>
            </a:lvl6pPr>
            <a:lvl7pPr indent="-323850" lvl="6" marL="3200400" algn="l">
              <a:lnSpc>
                <a:spcPct val="115000"/>
              </a:lnSpc>
              <a:spcBef>
                <a:spcPts val="0"/>
              </a:spcBef>
              <a:spcAft>
                <a:spcPts val="0"/>
              </a:spcAft>
              <a:buClr>
                <a:schemeClr val="lt1"/>
              </a:buClr>
              <a:buSzPts val="1500"/>
              <a:buChar char="●"/>
              <a:defRPr>
                <a:solidFill>
                  <a:schemeClr val="lt1"/>
                </a:solidFill>
              </a:defRPr>
            </a:lvl7pPr>
            <a:lvl8pPr indent="-323850" lvl="7" marL="3657600" algn="l">
              <a:lnSpc>
                <a:spcPct val="115000"/>
              </a:lnSpc>
              <a:spcBef>
                <a:spcPts val="0"/>
              </a:spcBef>
              <a:spcAft>
                <a:spcPts val="0"/>
              </a:spcAft>
              <a:buClr>
                <a:schemeClr val="lt1"/>
              </a:buClr>
              <a:buSzPts val="1500"/>
              <a:buChar char="○"/>
              <a:defRPr>
                <a:solidFill>
                  <a:schemeClr val="lt1"/>
                </a:solidFill>
              </a:defRPr>
            </a:lvl8pPr>
            <a:lvl9pPr indent="-323850" lvl="8" marL="4114800" algn="l">
              <a:lnSpc>
                <a:spcPct val="115000"/>
              </a:lnSpc>
              <a:spcBef>
                <a:spcPts val="0"/>
              </a:spcBef>
              <a:spcAft>
                <a:spcPts val="0"/>
              </a:spcAft>
              <a:buClr>
                <a:schemeClr val="lt1"/>
              </a:buClr>
              <a:buSzPts val="1500"/>
              <a:buChar char="■"/>
              <a:defRPr>
                <a:solidFill>
                  <a:schemeClr val="lt1"/>
                </a:solidFill>
              </a:defRPr>
            </a:lvl9pPr>
          </a:lstStyle>
          <a:p/>
        </p:txBody>
      </p:sp>
      <p:sp>
        <p:nvSpPr>
          <p:cNvPr id="81" name="Google Shape;81;p64"/>
          <p:cNvSpPr txBox="1"/>
          <p:nvPr>
            <p:ph idx="12" type="sldNum"/>
          </p:nvPr>
        </p:nvSpPr>
        <p:spPr>
          <a:xfrm>
            <a:off x="11378889" y="6333135"/>
            <a:ext cx="731400" cy="524700"/>
          </a:xfrm>
          <a:prstGeom prst="rect">
            <a:avLst/>
          </a:prstGeom>
          <a:noFill/>
          <a:ln>
            <a:noFill/>
          </a:ln>
        </p:spPr>
        <p:txBody>
          <a:bodyPr anchorCtr="0" anchor="ctr" bIns="121875" lIns="121875" spcFirstLastPara="1" rIns="121875" wrap="square" tIns="12187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 name="Shape 91"/>
        <p:cNvGrpSpPr/>
        <p:nvPr/>
      </p:nvGrpSpPr>
      <p:grpSpPr>
        <a:xfrm>
          <a:off x="0" y="0"/>
          <a:ext cx="0" cy="0"/>
          <a:chOff x="0" y="0"/>
          <a:chExt cx="0" cy="0"/>
        </a:xfrm>
      </p:grpSpPr>
      <p:sp>
        <p:nvSpPr>
          <p:cNvPr id="92" name="Google Shape;92;g30cd4ce0f7f_0_1075"/>
          <p:cNvSpPr txBox="1"/>
          <p:nvPr>
            <p:ph type="ctrTitle"/>
          </p:nvPr>
        </p:nvSpPr>
        <p:spPr>
          <a:xfrm>
            <a:off x="1523619" y="2107883"/>
            <a:ext cx="9141600" cy="2189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g30cd4ce0f7f_0_1075"/>
          <p:cNvSpPr txBox="1"/>
          <p:nvPr>
            <p:ph idx="1" type="subTitle"/>
          </p:nvPr>
        </p:nvSpPr>
        <p:spPr>
          <a:xfrm>
            <a:off x="1523619" y="4521200"/>
            <a:ext cx="9141600" cy="17220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4" name="Google Shape;94;g30cd4ce0f7f_0_1075"/>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g30cd4ce0f7f_0_1075"/>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g30cd4ce0f7f_0_1075"/>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7" name="Shape 97"/>
        <p:cNvGrpSpPr/>
        <p:nvPr/>
      </p:nvGrpSpPr>
      <p:grpSpPr>
        <a:xfrm>
          <a:off x="0" y="0"/>
          <a:ext cx="0" cy="0"/>
          <a:chOff x="0" y="0"/>
          <a:chExt cx="0" cy="0"/>
        </a:xfrm>
      </p:grpSpPr>
      <p:sp>
        <p:nvSpPr>
          <p:cNvPr id="98" name="Google Shape;98;g30cd4ce0f7f_0_1081"/>
          <p:cNvSpPr txBox="1"/>
          <p:nvPr>
            <p:ph type="title"/>
          </p:nvPr>
        </p:nvSpPr>
        <p:spPr>
          <a:xfrm>
            <a:off x="406298" y="897920"/>
            <a:ext cx="11391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g30cd4ce0f7f_0_1081"/>
          <p:cNvSpPr txBox="1"/>
          <p:nvPr>
            <p:ph idx="1" type="body"/>
          </p:nvPr>
        </p:nvSpPr>
        <p:spPr>
          <a:xfrm>
            <a:off x="406298" y="1825624"/>
            <a:ext cx="11391300" cy="437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g30cd4ce0f7f_0_1081"/>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g30cd4ce0f7f_0_1081"/>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g30cd4ce0f7f_0_1081"/>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g30cd4ce0f7f_0_1081"/>
          <p:cNvSpPr txBox="1"/>
          <p:nvPr>
            <p:ph idx="2" type="body"/>
          </p:nvPr>
        </p:nvSpPr>
        <p:spPr>
          <a:xfrm>
            <a:off x="406298" y="243205"/>
            <a:ext cx="77199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g30cd4ce0f7f_0_1089"/>
          <p:cNvSpPr txBox="1"/>
          <p:nvPr>
            <p:ph type="title"/>
          </p:nvPr>
        </p:nvSpPr>
        <p:spPr>
          <a:xfrm>
            <a:off x="831642" y="1709738"/>
            <a:ext cx="105129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g30cd4ce0f7f_0_1089"/>
          <p:cNvSpPr txBox="1"/>
          <p:nvPr>
            <p:ph idx="1" type="body"/>
          </p:nvPr>
        </p:nvSpPr>
        <p:spPr>
          <a:xfrm>
            <a:off x="831642" y="4589463"/>
            <a:ext cx="105129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107" name="Google Shape;107;g30cd4ce0f7f_0_1089"/>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g30cd4ce0f7f_0_1089"/>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g30cd4ce0f7f_0_1089"/>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0" name="Shape 110"/>
        <p:cNvGrpSpPr/>
        <p:nvPr/>
      </p:nvGrpSpPr>
      <p:grpSpPr>
        <a:xfrm>
          <a:off x="0" y="0"/>
          <a:ext cx="0" cy="0"/>
          <a:chOff x="0" y="0"/>
          <a:chExt cx="0" cy="0"/>
        </a:xfrm>
      </p:grpSpPr>
      <p:sp>
        <p:nvSpPr>
          <p:cNvPr id="111" name="Google Shape;111;g30cd4ce0f7f_0_1096"/>
          <p:cNvSpPr txBox="1"/>
          <p:nvPr>
            <p:ph type="title"/>
          </p:nvPr>
        </p:nvSpPr>
        <p:spPr>
          <a:xfrm>
            <a:off x="406298" y="897920"/>
            <a:ext cx="11391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g30cd4ce0f7f_0_1096"/>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g30cd4ce0f7f_0_1096"/>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g30cd4ce0f7f_0_1096"/>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g30cd4ce0f7f_0_1096"/>
          <p:cNvSpPr txBox="1"/>
          <p:nvPr>
            <p:ph idx="1" type="body"/>
          </p:nvPr>
        </p:nvSpPr>
        <p:spPr>
          <a:xfrm>
            <a:off x="406298" y="243205"/>
            <a:ext cx="77199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6" name="Shape 116"/>
        <p:cNvGrpSpPr/>
        <p:nvPr/>
      </p:nvGrpSpPr>
      <p:grpSpPr>
        <a:xfrm>
          <a:off x="0" y="0"/>
          <a:ext cx="0" cy="0"/>
          <a:chOff x="0" y="0"/>
          <a:chExt cx="0" cy="0"/>
        </a:xfrm>
      </p:grpSpPr>
      <p:sp>
        <p:nvSpPr>
          <p:cNvPr id="117" name="Google Shape;117;g30cd4ce0f7f_0_1103"/>
          <p:cNvSpPr txBox="1"/>
          <p:nvPr>
            <p:ph type="title"/>
          </p:nvPr>
        </p:nvSpPr>
        <p:spPr>
          <a:xfrm>
            <a:off x="406298" y="897920"/>
            <a:ext cx="11391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g30cd4ce0f7f_0_1103"/>
          <p:cNvSpPr txBox="1"/>
          <p:nvPr>
            <p:ph idx="1" type="body"/>
          </p:nvPr>
        </p:nvSpPr>
        <p:spPr>
          <a:xfrm>
            <a:off x="837990" y="1825625"/>
            <a:ext cx="51804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g30cd4ce0f7f_0_1103"/>
          <p:cNvSpPr txBox="1"/>
          <p:nvPr>
            <p:ph idx="2" type="body"/>
          </p:nvPr>
        </p:nvSpPr>
        <p:spPr>
          <a:xfrm>
            <a:off x="6170656" y="1825625"/>
            <a:ext cx="51804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g30cd4ce0f7f_0_1103"/>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g30cd4ce0f7f_0_1103"/>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g30cd4ce0f7f_0_1103"/>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3" name="Google Shape;123;g30cd4ce0f7f_0_1103"/>
          <p:cNvSpPr txBox="1"/>
          <p:nvPr>
            <p:ph idx="3" type="body"/>
          </p:nvPr>
        </p:nvSpPr>
        <p:spPr>
          <a:xfrm>
            <a:off x="406298" y="243205"/>
            <a:ext cx="77199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24" name="Shape 124"/>
        <p:cNvGrpSpPr/>
        <p:nvPr/>
      </p:nvGrpSpPr>
      <p:grpSpPr>
        <a:xfrm>
          <a:off x="0" y="0"/>
          <a:ext cx="0" cy="0"/>
          <a:chOff x="0" y="0"/>
          <a:chExt cx="0" cy="0"/>
        </a:xfrm>
      </p:grpSpPr>
      <p:sp>
        <p:nvSpPr>
          <p:cNvPr id="125" name="Google Shape;125;g30cd4ce0f7f_0_1112"/>
          <p:cNvSpPr txBox="1"/>
          <p:nvPr>
            <p:ph type="title"/>
          </p:nvPr>
        </p:nvSpPr>
        <p:spPr>
          <a:xfrm>
            <a:off x="839578" y="866776"/>
            <a:ext cx="10512900" cy="82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g30cd4ce0f7f_0_1112"/>
          <p:cNvSpPr txBox="1"/>
          <p:nvPr>
            <p:ph idx="1" type="body"/>
          </p:nvPr>
        </p:nvSpPr>
        <p:spPr>
          <a:xfrm>
            <a:off x="839578" y="1681163"/>
            <a:ext cx="51567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g30cd4ce0f7f_0_1112"/>
          <p:cNvSpPr txBox="1"/>
          <p:nvPr>
            <p:ph idx="2" type="body"/>
          </p:nvPr>
        </p:nvSpPr>
        <p:spPr>
          <a:xfrm>
            <a:off x="839578" y="2505075"/>
            <a:ext cx="51567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g30cd4ce0f7f_0_1112"/>
          <p:cNvSpPr txBox="1"/>
          <p:nvPr>
            <p:ph idx="3" type="body"/>
          </p:nvPr>
        </p:nvSpPr>
        <p:spPr>
          <a:xfrm>
            <a:off x="6170656" y="1681163"/>
            <a:ext cx="5181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g30cd4ce0f7f_0_1112"/>
          <p:cNvSpPr txBox="1"/>
          <p:nvPr>
            <p:ph idx="4" type="body"/>
          </p:nvPr>
        </p:nvSpPr>
        <p:spPr>
          <a:xfrm>
            <a:off x="6170656" y="2505075"/>
            <a:ext cx="5181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g30cd4ce0f7f_0_1112"/>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g30cd4ce0f7f_0_1112"/>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g30cd4ce0f7f_0_1112"/>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3" name="Google Shape;133;g30cd4ce0f7f_0_1112"/>
          <p:cNvSpPr txBox="1"/>
          <p:nvPr>
            <p:ph idx="5" type="body"/>
          </p:nvPr>
        </p:nvSpPr>
        <p:spPr>
          <a:xfrm>
            <a:off x="406298" y="243205"/>
            <a:ext cx="77199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4" name="Shape 134"/>
        <p:cNvGrpSpPr/>
        <p:nvPr/>
      </p:nvGrpSpPr>
      <p:grpSpPr>
        <a:xfrm>
          <a:off x="0" y="0"/>
          <a:ext cx="0" cy="0"/>
          <a:chOff x="0" y="0"/>
          <a:chExt cx="0" cy="0"/>
        </a:xfrm>
      </p:grpSpPr>
      <p:sp>
        <p:nvSpPr>
          <p:cNvPr id="135" name="Google Shape;135;g30cd4ce0f7f_0_1123"/>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g30cd4ce0f7f_0_1123"/>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g30cd4ce0f7f_0_1123"/>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g30cd4ce0f7f_0_1123"/>
          <p:cNvSpPr txBox="1"/>
          <p:nvPr>
            <p:ph idx="1" type="body"/>
          </p:nvPr>
        </p:nvSpPr>
        <p:spPr>
          <a:xfrm>
            <a:off x="406298" y="243205"/>
            <a:ext cx="77199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39" name="Shape 139"/>
        <p:cNvGrpSpPr/>
        <p:nvPr/>
      </p:nvGrpSpPr>
      <p:grpSpPr>
        <a:xfrm>
          <a:off x="0" y="0"/>
          <a:ext cx="0" cy="0"/>
          <a:chOff x="0" y="0"/>
          <a:chExt cx="0" cy="0"/>
        </a:xfrm>
      </p:grpSpPr>
      <p:sp>
        <p:nvSpPr>
          <p:cNvPr id="140" name="Google Shape;140;g30cd4ce0f7f_0_1129"/>
          <p:cNvSpPr txBox="1"/>
          <p:nvPr>
            <p:ph type="title"/>
          </p:nvPr>
        </p:nvSpPr>
        <p:spPr>
          <a:xfrm>
            <a:off x="406298" y="987424"/>
            <a:ext cx="4364400" cy="10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g30cd4ce0f7f_0_1129"/>
          <p:cNvSpPr txBox="1"/>
          <p:nvPr>
            <p:ph idx="1" type="body"/>
          </p:nvPr>
        </p:nvSpPr>
        <p:spPr>
          <a:xfrm>
            <a:off x="5181891" y="987425"/>
            <a:ext cx="61707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2" name="Google Shape;142;g30cd4ce0f7f_0_1129"/>
          <p:cNvSpPr txBox="1"/>
          <p:nvPr>
            <p:ph idx="2" type="body"/>
          </p:nvPr>
        </p:nvSpPr>
        <p:spPr>
          <a:xfrm>
            <a:off x="406298" y="2057400"/>
            <a:ext cx="43644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3" name="Google Shape;143;g30cd4ce0f7f_0_1129"/>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g30cd4ce0f7f_0_1129"/>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g30cd4ce0f7f_0_1129"/>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g30cd4ce0f7f_0_1129"/>
          <p:cNvSpPr txBox="1"/>
          <p:nvPr>
            <p:ph idx="3" type="body"/>
          </p:nvPr>
        </p:nvSpPr>
        <p:spPr>
          <a:xfrm>
            <a:off x="406298" y="243205"/>
            <a:ext cx="77199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55"/>
          <p:cNvSpPr/>
          <p:nvPr/>
        </p:nvSpPr>
        <p:spPr>
          <a:xfrm>
            <a:off x="0" y="0"/>
            <a:ext cx="12189000" cy="650400"/>
          </a:xfrm>
          <a:prstGeom prst="rect">
            <a:avLst/>
          </a:prstGeom>
          <a:solidFill>
            <a:schemeClr val="lt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19" name="Google Shape;19;p55"/>
          <p:cNvGrpSpPr/>
          <p:nvPr/>
        </p:nvGrpSpPr>
        <p:grpSpPr>
          <a:xfrm>
            <a:off x="1106917" y="1588455"/>
            <a:ext cx="994103" cy="61102"/>
            <a:chOff x="4580561" y="2589004"/>
            <a:chExt cx="1064464" cy="25200"/>
          </a:xfrm>
        </p:grpSpPr>
        <p:sp>
          <p:nvSpPr>
            <p:cNvPr id="20" name="Google Shape;20;p55"/>
            <p:cNvSpPr/>
            <p:nvPr/>
          </p:nvSpPr>
          <p:spPr>
            <a:xfrm rot="-5400000">
              <a:off x="5366325" y="2335504"/>
              <a:ext cx="25200" cy="532200"/>
            </a:xfrm>
            <a:prstGeom prst="rect">
              <a:avLst/>
            </a:prstGeom>
            <a:solidFill>
              <a:schemeClr val="accent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 name="Google Shape;21;p55"/>
            <p:cNvSpPr/>
            <p:nvPr/>
          </p:nvSpPr>
          <p:spPr>
            <a:xfrm rot="-5400000">
              <a:off x="4836311" y="2333254"/>
              <a:ext cx="25200" cy="536700"/>
            </a:xfrm>
            <a:prstGeom prst="rect">
              <a:avLst/>
            </a:pr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22" name="Google Shape;22;p55"/>
          <p:cNvSpPr txBox="1"/>
          <p:nvPr>
            <p:ph type="title"/>
          </p:nvPr>
        </p:nvSpPr>
        <p:spPr>
          <a:xfrm>
            <a:off x="972357" y="1758200"/>
            <a:ext cx="10248900" cy="713700"/>
          </a:xfrm>
          <a:prstGeom prst="rect">
            <a:avLst/>
          </a:prstGeom>
          <a:noFill/>
          <a:ln>
            <a:noFill/>
          </a:ln>
        </p:spPr>
        <p:txBody>
          <a:bodyPr anchorCtr="0" anchor="t" bIns="121875" lIns="121875" spcFirstLastPara="1" rIns="121875" wrap="square" tIns="121875">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23" name="Google Shape;23;p55"/>
          <p:cNvSpPr txBox="1"/>
          <p:nvPr>
            <p:ph idx="1" type="body"/>
          </p:nvPr>
        </p:nvSpPr>
        <p:spPr>
          <a:xfrm>
            <a:off x="972357" y="2771833"/>
            <a:ext cx="10248900" cy="3014700"/>
          </a:xfrm>
          <a:prstGeom prst="rect">
            <a:avLst/>
          </a:prstGeom>
          <a:noFill/>
          <a:ln>
            <a:noFill/>
          </a:ln>
        </p:spPr>
        <p:txBody>
          <a:bodyPr anchorCtr="0" anchor="t" bIns="121875" lIns="121875" spcFirstLastPara="1" rIns="121875" wrap="square" tIns="121875">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24" name="Google Shape;24;p55"/>
          <p:cNvSpPr txBox="1"/>
          <p:nvPr>
            <p:ph idx="12" type="sldNum"/>
          </p:nvPr>
        </p:nvSpPr>
        <p:spPr>
          <a:xfrm>
            <a:off x="11378889" y="6333135"/>
            <a:ext cx="731400" cy="524700"/>
          </a:xfrm>
          <a:prstGeom prst="rect">
            <a:avLst/>
          </a:prstGeom>
          <a:noFill/>
          <a:ln>
            <a:noFill/>
          </a:ln>
        </p:spPr>
        <p:txBody>
          <a:bodyPr anchorCtr="0" anchor="ctr" bIns="121875" lIns="121875" spcFirstLastPara="1" rIns="121875" wrap="square" tIns="12187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7" name="Shape 147"/>
        <p:cNvGrpSpPr/>
        <p:nvPr/>
      </p:nvGrpSpPr>
      <p:grpSpPr>
        <a:xfrm>
          <a:off x="0" y="0"/>
          <a:ext cx="0" cy="0"/>
          <a:chOff x="0" y="0"/>
          <a:chExt cx="0" cy="0"/>
        </a:xfrm>
      </p:grpSpPr>
      <p:sp>
        <p:nvSpPr>
          <p:cNvPr id="148" name="Google Shape;148;g30cd4ce0f7f_0_1138"/>
          <p:cNvSpPr txBox="1"/>
          <p:nvPr>
            <p:ph type="title"/>
          </p:nvPr>
        </p:nvSpPr>
        <p:spPr>
          <a:xfrm>
            <a:off x="406298" y="987424"/>
            <a:ext cx="4364400" cy="10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g30cd4ce0f7f_0_1138"/>
          <p:cNvSpPr/>
          <p:nvPr>
            <p:ph idx="2" type="pic"/>
          </p:nvPr>
        </p:nvSpPr>
        <p:spPr>
          <a:xfrm>
            <a:off x="5181891" y="987425"/>
            <a:ext cx="6170700" cy="4873500"/>
          </a:xfrm>
          <a:prstGeom prst="rect">
            <a:avLst/>
          </a:prstGeom>
          <a:noFill/>
          <a:ln>
            <a:noFill/>
          </a:ln>
        </p:spPr>
      </p:sp>
      <p:sp>
        <p:nvSpPr>
          <p:cNvPr id="150" name="Google Shape;150;g30cd4ce0f7f_0_1138"/>
          <p:cNvSpPr txBox="1"/>
          <p:nvPr>
            <p:ph idx="1" type="body"/>
          </p:nvPr>
        </p:nvSpPr>
        <p:spPr>
          <a:xfrm>
            <a:off x="406298" y="2057400"/>
            <a:ext cx="43644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1" name="Google Shape;151;g30cd4ce0f7f_0_1138"/>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g30cd4ce0f7f_0_1138"/>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g30cd4ce0f7f_0_1138"/>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54" name="Google Shape;154;g30cd4ce0f7f_0_1138"/>
          <p:cNvSpPr txBox="1"/>
          <p:nvPr>
            <p:ph idx="3" type="body"/>
          </p:nvPr>
        </p:nvSpPr>
        <p:spPr>
          <a:xfrm>
            <a:off x="406298" y="243205"/>
            <a:ext cx="77199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55" name="Shape 155"/>
        <p:cNvGrpSpPr/>
        <p:nvPr/>
      </p:nvGrpSpPr>
      <p:grpSpPr>
        <a:xfrm>
          <a:off x="0" y="0"/>
          <a:ext cx="0" cy="0"/>
          <a:chOff x="0" y="0"/>
          <a:chExt cx="0" cy="0"/>
        </a:xfrm>
      </p:grpSpPr>
      <p:sp>
        <p:nvSpPr>
          <p:cNvPr id="156" name="Google Shape;156;g30cd4ce0f7f_0_1147"/>
          <p:cNvSpPr txBox="1"/>
          <p:nvPr>
            <p:ph type="title"/>
          </p:nvPr>
        </p:nvSpPr>
        <p:spPr>
          <a:xfrm>
            <a:off x="406298" y="897920"/>
            <a:ext cx="11391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g30cd4ce0f7f_0_1147"/>
          <p:cNvSpPr txBox="1"/>
          <p:nvPr>
            <p:ph idx="1" type="body"/>
          </p:nvPr>
        </p:nvSpPr>
        <p:spPr>
          <a:xfrm rot="5400000">
            <a:off x="3916288" y="-1684076"/>
            <a:ext cx="4371900" cy="11391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g30cd4ce0f7f_0_1147"/>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g30cd4ce0f7f_0_1147"/>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g30cd4ce0f7f_0_1147"/>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1" name="Google Shape;161;g30cd4ce0f7f_0_1147"/>
          <p:cNvSpPr txBox="1"/>
          <p:nvPr>
            <p:ph idx="2" type="body"/>
          </p:nvPr>
        </p:nvSpPr>
        <p:spPr>
          <a:xfrm>
            <a:off x="406298" y="243205"/>
            <a:ext cx="77199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62" name="Shape 162"/>
        <p:cNvGrpSpPr/>
        <p:nvPr/>
      </p:nvGrpSpPr>
      <p:grpSpPr>
        <a:xfrm>
          <a:off x="0" y="0"/>
          <a:ext cx="0" cy="0"/>
          <a:chOff x="0" y="0"/>
          <a:chExt cx="0" cy="0"/>
        </a:xfrm>
      </p:grpSpPr>
      <p:sp>
        <p:nvSpPr>
          <p:cNvPr id="163" name="Google Shape;163;g30cd4ce0f7f_0_1155"/>
          <p:cNvSpPr txBox="1"/>
          <p:nvPr>
            <p:ph type="title"/>
          </p:nvPr>
        </p:nvSpPr>
        <p:spPr>
          <a:xfrm rot="5400000">
            <a:off x="7130860" y="1956925"/>
            <a:ext cx="5811900" cy="2628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g30cd4ce0f7f_0_1155"/>
          <p:cNvSpPr txBox="1"/>
          <p:nvPr>
            <p:ph idx="1" type="body"/>
          </p:nvPr>
        </p:nvSpPr>
        <p:spPr>
          <a:xfrm rot="5400000">
            <a:off x="1798155" y="-595175"/>
            <a:ext cx="5811900" cy="7732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g30cd4ce0f7f_0_1155"/>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g30cd4ce0f7f_0_1155"/>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g30cd4ce0f7f_0_1155"/>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g30cd4ce0f7f_0_1155"/>
          <p:cNvSpPr txBox="1"/>
          <p:nvPr>
            <p:ph idx="2" type="body"/>
          </p:nvPr>
        </p:nvSpPr>
        <p:spPr>
          <a:xfrm>
            <a:off x="406298" y="243205"/>
            <a:ext cx="77199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69" name="Shape 169"/>
        <p:cNvGrpSpPr/>
        <p:nvPr/>
      </p:nvGrpSpPr>
      <p:grpSpPr>
        <a:xfrm>
          <a:off x="0" y="0"/>
          <a:ext cx="0" cy="0"/>
          <a:chOff x="0" y="0"/>
          <a:chExt cx="0" cy="0"/>
        </a:xfrm>
      </p:grpSpPr>
      <p:sp>
        <p:nvSpPr>
          <p:cNvPr id="170" name="Google Shape;170;g30cd4ce0f7f_0_1163"/>
          <p:cNvSpPr txBox="1"/>
          <p:nvPr>
            <p:ph type="title"/>
          </p:nvPr>
        </p:nvSpPr>
        <p:spPr>
          <a:xfrm>
            <a:off x="406298" y="897920"/>
            <a:ext cx="11391300" cy="792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g30cd4ce0f7f_0_1163"/>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g30cd4ce0f7f_0_1163"/>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g30cd4ce0f7f_0_1163"/>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g30cd4ce0f7f_0_1163"/>
          <p:cNvSpPr txBox="1"/>
          <p:nvPr>
            <p:ph idx="1" type="body"/>
          </p:nvPr>
        </p:nvSpPr>
        <p:spPr>
          <a:xfrm>
            <a:off x="406298" y="243205"/>
            <a:ext cx="7719900" cy="550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3600"/>
              <a:buNone/>
              <a:defRPr sz="36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56"/>
          <p:cNvSpPr txBox="1"/>
          <p:nvPr>
            <p:ph idx="12" type="sldNum"/>
          </p:nvPr>
        </p:nvSpPr>
        <p:spPr>
          <a:xfrm>
            <a:off x="11378889" y="6333135"/>
            <a:ext cx="731400" cy="524700"/>
          </a:xfrm>
          <a:prstGeom prst="rect">
            <a:avLst/>
          </a:prstGeom>
          <a:noFill/>
          <a:ln>
            <a:noFill/>
          </a:ln>
        </p:spPr>
        <p:txBody>
          <a:bodyPr anchorCtr="0" anchor="ctr" bIns="121875" lIns="121875" spcFirstLastPara="1" rIns="121875" wrap="square" tIns="12187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7"/>
          <p:cNvSpPr/>
          <p:nvPr/>
        </p:nvSpPr>
        <p:spPr>
          <a:xfrm>
            <a:off x="0" y="0"/>
            <a:ext cx="12189000" cy="650400"/>
          </a:xfrm>
          <a:prstGeom prst="rect">
            <a:avLst/>
          </a:prstGeom>
          <a:solidFill>
            <a:schemeClr val="lt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29" name="Google Shape;29;p57"/>
          <p:cNvGrpSpPr/>
          <p:nvPr/>
        </p:nvGrpSpPr>
        <p:grpSpPr>
          <a:xfrm>
            <a:off x="1106917" y="1588455"/>
            <a:ext cx="994103" cy="61102"/>
            <a:chOff x="4580561" y="2589004"/>
            <a:chExt cx="1064464" cy="25200"/>
          </a:xfrm>
        </p:grpSpPr>
        <p:sp>
          <p:nvSpPr>
            <p:cNvPr id="30" name="Google Shape;30;p57"/>
            <p:cNvSpPr/>
            <p:nvPr/>
          </p:nvSpPr>
          <p:spPr>
            <a:xfrm rot="-5400000">
              <a:off x="5366325" y="2335504"/>
              <a:ext cx="25200" cy="532200"/>
            </a:xfrm>
            <a:prstGeom prst="rect">
              <a:avLst/>
            </a:prstGeom>
            <a:solidFill>
              <a:schemeClr val="accent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 name="Google Shape;31;p57"/>
            <p:cNvSpPr/>
            <p:nvPr/>
          </p:nvSpPr>
          <p:spPr>
            <a:xfrm rot="-5400000">
              <a:off x="4836311" y="2333254"/>
              <a:ext cx="25200" cy="536700"/>
            </a:xfrm>
            <a:prstGeom prst="rect">
              <a:avLst/>
            </a:pr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32" name="Google Shape;32;p57"/>
          <p:cNvSpPr txBox="1"/>
          <p:nvPr>
            <p:ph type="title"/>
          </p:nvPr>
        </p:nvSpPr>
        <p:spPr>
          <a:xfrm>
            <a:off x="972357" y="1758200"/>
            <a:ext cx="10248600" cy="713700"/>
          </a:xfrm>
          <a:prstGeom prst="rect">
            <a:avLst/>
          </a:prstGeom>
          <a:noFill/>
          <a:ln>
            <a:noFill/>
          </a:ln>
        </p:spPr>
        <p:txBody>
          <a:bodyPr anchorCtr="0" anchor="t" bIns="121875" lIns="121875" spcFirstLastPara="1" rIns="121875" wrap="square" tIns="121875">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33" name="Google Shape;33;p57"/>
          <p:cNvSpPr txBox="1"/>
          <p:nvPr>
            <p:ph idx="12" type="sldNum"/>
          </p:nvPr>
        </p:nvSpPr>
        <p:spPr>
          <a:xfrm>
            <a:off x="11378889" y="6333135"/>
            <a:ext cx="731400" cy="524700"/>
          </a:xfrm>
          <a:prstGeom prst="rect">
            <a:avLst/>
          </a:prstGeom>
          <a:noFill/>
          <a:ln>
            <a:noFill/>
          </a:ln>
        </p:spPr>
        <p:txBody>
          <a:bodyPr anchorCtr="0" anchor="ctr" bIns="121875" lIns="121875" spcFirstLastPara="1" rIns="121875" wrap="square" tIns="12187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 name="Shape 34"/>
        <p:cNvGrpSpPr/>
        <p:nvPr/>
      </p:nvGrpSpPr>
      <p:grpSpPr>
        <a:xfrm>
          <a:off x="0" y="0"/>
          <a:ext cx="0" cy="0"/>
          <a:chOff x="0" y="0"/>
          <a:chExt cx="0" cy="0"/>
        </a:xfrm>
      </p:grpSpPr>
      <p:sp>
        <p:nvSpPr>
          <p:cNvPr id="35" name="Google Shape;35;p58"/>
          <p:cNvSpPr txBox="1"/>
          <p:nvPr>
            <p:ph idx="1" type="body"/>
          </p:nvPr>
        </p:nvSpPr>
        <p:spPr>
          <a:xfrm>
            <a:off x="966358" y="5830068"/>
            <a:ext cx="10260600" cy="614100"/>
          </a:xfrm>
          <a:prstGeom prst="rect">
            <a:avLst/>
          </a:prstGeom>
          <a:noFill/>
          <a:ln>
            <a:noFill/>
          </a:ln>
        </p:spPr>
        <p:txBody>
          <a:bodyPr anchorCtr="0" anchor="ctr" bIns="121875" lIns="121875" spcFirstLastPara="1" rIns="121875" wrap="square" tIns="121875">
            <a:normAutofit/>
          </a:bodyPr>
          <a:lstStyle>
            <a:lvl1pPr indent="-228600" lvl="0" marL="457200" algn="l">
              <a:lnSpc>
                <a:spcPct val="100000"/>
              </a:lnSpc>
              <a:spcBef>
                <a:spcPts val="0"/>
              </a:spcBef>
              <a:spcAft>
                <a:spcPts val="0"/>
              </a:spcAft>
              <a:buSzPts val="1700"/>
              <a:buNone/>
              <a:defRPr/>
            </a:lvl1pPr>
          </a:lstStyle>
          <a:p/>
        </p:txBody>
      </p:sp>
      <p:sp>
        <p:nvSpPr>
          <p:cNvPr id="36" name="Google Shape;36;p58"/>
          <p:cNvSpPr txBox="1"/>
          <p:nvPr>
            <p:ph idx="12" type="sldNum"/>
          </p:nvPr>
        </p:nvSpPr>
        <p:spPr>
          <a:xfrm>
            <a:off x="11378889" y="6333135"/>
            <a:ext cx="731400" cy="524700"/>
          </a:xfrm>
          <a:prstGeom prst="rect">
            <a:avLst/>
          </a:prstGeom>
          <a:noFill/>
          <a:ln>
            <a:noFill/>
          </a:ln>
        </p:spPr>
        <p:txBody>
          <a:bodyPr anchorCtr="0" anchor="ctr" bIns="121875" lIns="121875" spcFirstLastPara="1" rIns="121875" wrap="square" tIns="12187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7" name="Shape 37"/>
        <p:cNvGrpSpPr/>
        <p:nvPr/>
      </p:nvGrpSpPr>
      <p:grpSpPr>
        <a:xfrm>
          <a:off x="0" y="0"/>
          <a:ext cx="0" cy="0"/>
          <a:chOff x="0" y="0"/>
          <a:chExt cx="0" cy="0"/>
        </a:xfrm>
      </p:grpSpPr>
      <p:grpSp>
        <p:nvGrpSpPr>
          <p:cNvPr id="38" name="Google Shape;38;p59"/>
          <p:cNvGrpSpPr/>
          <p:nvPr/>
        </p:nvGrpSpPr>
        <p:grpSpPr>
          <a:xfrm>
            <a:off x="1106917" y="1588455"/>
            <a:ext cx="994103" cy="61102"/>
            <a:chOff x="4580561" y="2589004"/>
            <a:chExt cx="1064464" cy="25200"/>
          </a:xfrm>
        </p:grpSpPr>
        <p:sp>
          <p:nvSpPr>
            <p:cNvPr id="39" name="Google Shape;39;p59"/>
            <p:cNvSpPr/>
            <p:nvPr/>
          </p:nvSpPr>
          <p:spPr>
            <a:xfrm rot="-5400000">
              <a:off x="5366325" y="2335504"/>
              <a:ext cx="25200" cy="532200"/>
            </a:xfrm>
            <a:prstGeom prst="rect">
              <a:avLst/>
            </a:pr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 name="Google Shape;40;p59"/>
            <p:cNvSpPr/>
            <p:nvPr/>
          </p:nvSpPr>
          <p:spPr>
            <a:xfrm rot="-5400000">
              <a:off x="4836311" y="2333254"/>
              <a:ext cx="25200" cy="536700"/>
            </a:xfrm>
            <a:prstGeom prst="rect">
              <a:avLst/>
            </a:pr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41" name="Google Shape;41;p59"/>
          <p:cNvSpPr txBox="1"/>
          <p:nvPr>
            <p:ph type="title"/>
          </p:nvPr>
        </p:nvSpPr>
        <p:spPr>
          <a:xfrm>
            <a:off x="972357" y="1763267"/>
            <a:ext cx="10248600" cy="2024700"/>
          </a:xfrm>
          <a:prstGeom prst="rect">
            <a:avLst/>
          </a:prstGeom>
          <a:noFill/>
          <a:ln>
            <a:noFill/>
          </a:ln>
        </p:spPr>
        <p:txBody>
          <a:bodyPr anchorCtr="0" anchor="t" bIns="121875" lIns="121875" spcFirstLastPara="1" rIns="121875" wrap="square" tIns="12187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42" name="Google Shape;42;p59"/>
          <p:cNvSpPr txBox="1"/>
          <p:nvPr>
            <p:ph idx="12" type="sldNum"/>
          </p:nvPr>
        </p:nvSpPr>
        <p:spPr>
          <a:xfrm>
            <a:off x="11378889" y="6333135"/>
            <a:ext cx="731400" cy="524700"/>
          </a:xfrm>
          <a:prstGeom prst="rect">
            <a:avLst/>
          </a:prstGeom>
          <a:noFill/>
          <a:ln>
            <a:noFill/>
          </a:ln>
        </p:spPr>
        <p:txBody>
          <a:bodyPr anchorCtr="0" anchor="ctr" bIns="121875" lIns="121875" spcFirstLastPara="1" rIns="121875" wrap="square" tIns="12187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 name="Shape 43"/>
        <p:cNvGrpSpPr/>
        <p:nvPr/>
      </p:nvGrpSpPr>
      <p:grpSpPr>
        <a:xfrm>
          <a:off x="0" y="0"/>
          <a:ext cx="0" cy="0"/>
          <a:chOff x="0" y="0"/>
          <a:chExt cx="0" cy="0"/>
        </a:xfrm>
      </p:grpSpPr>
      <p:sp>
        <p:nvSpPr>
          <p:cNvPr id="44" name="Google Shape;44;p60"/>
          <p:cNvSpPr/>
          <p:nvPr/>
        </p:nvSpPr>
        <p:spPr>
          <a:xfrm>
            <a:off x="0" y="0"/>
            <a:ext cx="12189000" cy="650400"/>
          </a:xfrm>
          <a:prstGeom prst="rect">
            <a:avLst/>
          </a:prstGeom>
          <a:solidFill>
            <a:schemeClr val="lt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45" name="Google Shape;45;p60"/>
          <p:cNvGrpSpPr/>
          <p:nvPr/>
        </p:nvGrpSpPr>
        <p:grpSpPr>
          <a:xfrm>
            <a:off x="1106917" y="1588455"/>
            <a:ext cx="994103" cy="61102"/>
            <a:chOff x="4580561" y="2589004"/>
            <a:chExt cx="1064464" cy="25200"/>
          </a:xfrm>
        </p:grpSpPr>
        <p:sp>
          <p:nvSpPr>
            <p:cNvPr id="46" name="Google Shape;46;p60"/>
            <p:cNvSpPr/>
            <p:nvPr/>
          </p:nvSpPr>
          <p:spPr>
            <a:xfrm rot="-5400000">
              <a:off x="5366325" y="2335504"/>
              <a:ext cx="25200" cy="532200"/>
            </a:xfrm>
            <a:prstGeom prst="rect">
              <a:avLst/>
            </a:prstGeom>
            <a:solidFill>
              <a:schemeClr val="accent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7" name="Google Shape;47;p60"/>
            <p:cNvSpPr/>
            <p:nvPr/>
          </p:nvSpPr>
          <p:spPr>
            <a:xfrm rot="-5400000">
              <a:off x="4836311" y="2333254"/>
              <a:ext cx="25200" cy="536700"/>
            </a:xfrm>
            <a:prstGeom prst="rect">
              <a:avLst/>
            </a:pr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48" name="Google Shape;48;p60"/>
          <p:cNvSpPr txBox="1"/>
          <p:nvPr>
            <p:ph type="title"/>
          </p:nvPr>
        </p:nvSpPr>
        <p:spPr>
          <a:xfrm>
            <a:off x="972357" y="1758200"/>
            <a:ext cx="10248600" cy="713700"/>
          </a:xfrm>
          <a:prstGeom prst="rect">
            <a:avLst/>
          </a:prstGeom>
          <a:noFill/>
          <a:ln>
            <a:noFill/>
          </a:ln>
        </p:spPr>
        <p:txBody>
          <a:bodyPr anchorCtr="0" anchor="t" bIns="121875" lIns="121875" spcFirstLastPara="1" rIns="121875" wrap="square" tIns="121875">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49" name="Google Shape;49;p60"/>
          <p:cNvSpPr txBox="1"/>
          <p:nvPr>
            <p:ph idx="1" type="body"/>
          </p:nvPr>
        </p:nvSpPr>
        <p:spPr>
          <a:xfrm>
            <a:off x="972190" y="2771833"/>
            <a:ext cx="5031000" cy="3014700"/>
          </a:xfrm>
          <a:prstGeom prst="rect">
            <a:avLst/>
          </a:prstGeom>
          <a:noFill/>
          <a:ln>
            <a:noFill/>
          </a:ln>
        </p:spPr>
        <p:txBody>
          <a:bodyPr anchorCtr="0" anchor="t" bIns="121875" lIns="121875" spcFirstLastPara="1" rIns="121875" wrap="square" tIns="121875">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50" name="Google Shape;50;p60"/>
          <p:cNvSpPr txBox="1"/>
          <p:nvPr>
            <p:ph idx="2" type="body"/>
          </p:nvPr>
        </p:nvSpPr>
        <p:spPr>
          <a:xfrm>
            <a:off x="6189923" y="2771833"/>
            <a:ext cx="5031000" cy="3014700"/>
          </a:xfrm>
          <a:prstGeom prst="rect">
            <a:avLst/>
          </a:prstGeom>
          <a:noFill/>
          <a:ln>
            <a:noFill/>
          </a:ln>
        </p:spPr>
        <p:txBody>
          <a:bodyPr anchorCtr="0" anchor="t" bIns="121875" lIns="121875" spcFirstLastPara="1" rIns="121875" wrap="square" tIns="121875">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51" name="Google Shape;51;p60"/>
          <p:cNvSpPr txBox="1"/>
          <p:nvPr>
            <p:ph idx="12" type="sldNum"/>
          </p:nvPr>
        </p:nvSpPr>
        <p:spPr>
          <a:xfrm>
            <a:off x="11378889" y="6333135"/>
            <a:ext cx="731400" cy="524700"/>
          </a:xfrm>
          <a:prstGeom prst="rect">
            <a:avLst/>
          </a:prstGeom>
          <a:noFill/>
          <a:ln>
            <a:noFill/>
          </a:ln>
        </p:spPr>
        <p:txBody>
          <a:bodyPr anchorCtr="0" anchor="ctr" bIns="121875" lIns="121875" spcFirstLastPara="1" rIns="121875" wrap="square" tIns="12187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2" name="Shape 52"/>
        <p:cNvGrpSpPr/>
        <p:nvPr/>
      </p:nvGrpSpPr>
      <p:grpSpPr>
        <a:xfrm>
          <a:off x="0" y="0"/>
          <a:ext cx="0" cy="0"/>
          <a:chOff x="0" y="0"/>
          <a:chExt cx="0" cy="0"/>
        </a:xfrm>
      </p:grpSpPr>
      <p:sp>
        <p:nvSpPr>
          <p:cNvPr id="53" name="Google Shape;53;p61"/>
          <p:cNvSpPr/>
          <p:nvPr/>
        </p:nvSpPr>
        <p:spPr>
          <a:xfrm>
            <a:off x="0" y="0"/>
            <a:ext cx="12189000" cy="650400"/>
          </a:xfrm>
          <a:prstGeom prst="rect">
            <a:avLst/>
          </a:prstGeom>
          <a:solidFill>
            <a:schemeClr val="lt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54" name="Google Shape;54;p61"/>
          <p:cNvGrpSpPr/>
          <p:nvPr/>
        </p:nvGrpSpPr>
        <p:grpSpPr>
          <a:xfrm>
            <a:off x="1106917" y="1588455"/>
            <a:ext cx="994103" cy="61102"/>
            <a:chOff x="4580561" y="2589004"/>
            <a:chExt cx="1064464" cy="25200"/>
          </a:xfrm>
        </p:grpSpPr>
        <p:sp>
          <p:nvSpPr>
            <p:cNvPr id="55" name="Google Shape;55;p61"/>
            <p:cNvSpPr/>
            <p:nvPr/>
          </p:nvSpPr>
          <p:spPr>
            <a:xfrm rot="-5400000">
              <a:off x="5366325" y="2335504"/>
              <a:ext cx="25200" cy="532200"/>
            </a:xfrm>
            <a:prstGeom prst="rect">
              <a:avLst/>
            </a:prstGeom>
            <a:solidFill>
              <a:schemeClr val="accent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 name="Google Shape;56;p61"/>
            <p:cNvSpPr/>
            <p:nvPr/>
          </p:nvSpPr>
          <p:spPr>
            <a:xfrm rot="-5400000">
              <a:off x="4836311" y="2333254"/>
              <a:ext cx="25200" cy="536700"/>
            </a:xfrm>
            <a:prstGeom prst="rect">
              <a:avLst/>
            </a:pr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57" name="Google Shape;57;p61"/>
          <p:cNvSpPr txBox="1"/>
          <p:nvPr>
            <p:ph type="title"/>
          </p:nvPr>
        </p:nvSpPr>
        <p:spPr>
          <a:xfrm>
            <a:off x="973090" y="1758200"/>
            <a:ext cx="4400100" cy="1842000"/>
          </a:xfrm>
          <a:prstGeom prst="rect">
            <a:avLst/>
          </a:prstGeom>
          <a:noFill/>
          <a:ln>
            <a:noFill/>
          </a:ln>
        </p:spPr>
        <p:txBody>
          <a:bodyPr anchorCtr="0" anchor="t" bIns="121875" lIns="121875" spcFirstLastPara="1" rIns="121875" wrap="square" tIns="121875">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58" name="Google Shape;58;p61"/>
          <p:cNvSpPr txBox="1"/>
          <p:nvPr>
            <p:ph idx="1" type="body"/>
          </p:nvPr>
        </p:nvSpPr>
        <p:spPr>
          <a:xfrm>
            <a:off x="961393" y="3708967"/>
            <a:ext cx="4400100" cy="2130000"/>
          </a:xfrm>
          <a:prstGeom prst="rect">
            <a:avLst/>
          </a:prstGeom>
          <a:noFill/>
          <a:ln>
            <a:noFill/>
          </a:ln>
        </p:spPr>
        <p:txBody>
          <a:bodyPr anchorCtr="0" anchor="t" bIns="121875" lIns="121875" spcFirstLastPara="1" rIns="121875" wrap="square" tIns="121875">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59" name="Google Shape;59;p61"/>
          <p:cNvSpPr txBox="1"/>
          <p:nvPr>
            <p:ph idx="12" type="sldNum"/>
          </p:nvPr>
        </p:nvSpPr>
        <p:spPr>
          <a:xfrm>
            <a:off x="11378889" y="6333135"/>
            <a:ext cx="731400" cy="524700"/>
          </a:xfrm>
          <a:prstGeom prst="rect">
            <a:avLst/>
          </a:prstGeom>
          <a:noFill/>
          <a:ln>
            <a:noFill/>
          </a:ln>
        </p:spPr>
        <p:txBody>
          <a:bodyPr anchorCtr="0" anchor="ctr" bIns="121875" lIns="121875" spcFirstLastPara="1" rIns="121875" wrap="square" tIns="12187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60" name="Shape 60"/>
        <p:cNvGrpSpPr/>
        <p:nvPr/>
      </p:nvGrpSpPr>
      <p:grpSpPr>
        <a:xfrm>
          <a:off x="0" y="0"/>
          <a:ext cx="0" cy="0"/>
          <a:chOff x="0" y="0"/>
          <a:chExt cx="0" cy="0"/>
        </a:xfrm>
      </p:grpSpPr>
      <p:grpSp>
        <p:nvGrpSpPr>
          <p:cNvPr id="61" name="Google Shape;61;p62"/>
          <p:cNvGrpSpPr/>
          <p:nvPr/>
        </p:nvGrpSpPr>
        <p:grpSpPr>
          <a:xfrm>
            <a:off x="1106917" y="5558954"/>
            <a:ext cx="994103" cy="61102"/>
            <a:chOff x="4580561" y="2589004"/>
            <a:chExt cx="1064464" cy="25200"/>
          </a:xfrm>
        </p:grpSpPr>
        <p:sp>
          <p:nvSpPr>
            <p:cNvPr id="62" name="Google Shape;62;p62"/>
            <p:cNvSpPr/>
            <p:nvPr/>
          </p:nvSpPr>
          <p:spPr>
            <a:xfrm rot="-5400000">
              <a:off x="5366325" y="2335504"/>
              <a:ext cx="25200" cy="532200"/>
            </a:xfrm>
            <a:prstGeom prst="rect">
              <a:avLst/>
            </a:pr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3" name="Google Shape;63;p62"/>
            <p:cNvSpPr/>
            <p:nvPr/>
          </p:nvSpPr>
          <p:spPr>
            <a:xfrm rot="-5400000">
              <a:off x="4836311" y="2333254"/>
              <a:ext cx="25200" cy="536700"/>
            </a:xfrm>
            <a:prstGeom prst="rect">
              <a:avLst/>
            </a:pr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64" name="Google Shape;64;p62"/>
          <p:cNvSpPr txBox="1"/>
          <p:nvPr>
            <p:ph type="title"/>
          </p:nvPr>
        </p:nvSpPr>
        <p:spPr>
          <a:xfrm>
            <a:off x="972357" y="1152400"/>
            <a:ext cx="9359400" cy="3980100"/>
          </a:xfrm>
          <a:prstGeom prst="rect">
            <a:avLst/>
          </a:prstGeom>
          <a:noFill/>
          <a:ln>
            <a:noFill/>
          </a:ln>
        </p:spPr>
        <p:txBody>
          <a:bodyPr anchorCtr="0" anchor="ctr" bIns="121875" lIns="121875" spcFirstLastPara="1" rIns="121875" wrap="square" tIns="12187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65" name="Google Shape;65;p62"/>
          <p:cNvSpPr txBox="1"/>
          <p:nvPr>
            <p:ph idx="12" type="sldNum"/>
          </p:nvPr>
        </p:nvSpPr>
        <p:spPr>
          <a:xfrm>
            <a:off x="11378889" y="6333135"/>
            <a:ext cx="731400" cy="524700"/>
          </a:xfrm>
          <a:prstGeom prst="rect">
            <a:avLst/>
          </a:prstGeom>
          <a:noFill/>
          <a:ln>
            <a:noFill/>
          </a:ln>
        </p:spPr>
        <p:txBody>
          <a:bodyPr anchorCtr="0" anchor="ctr" bIns="121875" lIns="121875" spcFirstLastPara="1" rIns="121875" wrap="square" tIns="12187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53"/>
          <p:cNvSpPr txBox="1"/>
          <p:nvPr>
            <p:ph type="title"/>
          </p:nvPr>
        </p:nvSpPr>
        <p:spPr>
          <a:xfrm>
            <a:off x="415496" y="593367"/>
            <a:ext cx="11358000" cy="763500"/>
          </a:xfrm>
          <a:prstGeom prst="rect">
            <a:avLst/>
          </a:prstGeom>
          <a:noFill/>
          <a:ln>
            <a:noFill/>
          </a:ln>
        </p:spPr>
        <p:txBody>
          <a:bodyPr anchorCtr="0" anchor="t" bIns="121875" lIns="121875" spcFirstLastPara="1" rIns="121875" wrap="square" tIns="121875">
            <a:normAutofit/>
          </a:bodyPr>
          <a:lstStyle>
            <a:lvl1pPr lvl="0"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9pPr>
          </a:lstStyle>
          <a:p/>
        </p:txBody>
      </p:sp>
      <p:sp>
        <p:nvSpPr>
          <p:cNvPr id="7" name="Google Shape;7;p53"/>
          <p:cNvSpPr txBox="1"/>
          <p:nvPr>
            <p:ph idx="1" type="body"/>
          </p:nvPr>
        </p:nvSpPr>
        <p:spPr>
          <a:xfrm>
            <a:off x="415496" y="1536633"/>
            <a:ext cx="11358000" cy="4555200"/>
          </a:xfrm>
          <a:prstGeom prst="rect">
            <a:avLst/>
          </a:prstGeom>
          <a:noFill/>
          <a:ln>
            <a:noFill/>
          </a:ln>
        </p:spPr>
        <p:txBody>
          <a:bodyPr anchorCtr="0" anchor="t" bIns="121875" lIns="121875" spcFirstLastPara="1" rIns="121875" wrap="square" tIns="121875">
            <a:normAutofit/>
          </a:bodyPr>
          <a:lstStyle>
            <a:lvl1pPr indent="-336550" lvl="0" marL="457200" marR="0" rtl="0" algn="l">
              <a:lnSpc>
                <a:spcPct val="115000"/>
              </a:lnSpc>
              <a:spcBef>
                <a:spcPts val="0"/>
              </a:spcBef>
              <a:spcAft>
                <a:spcPts val="0"/>
              </a:spcAft>
              <a:buClr>
                <a:schemeClr val="accent1"/>
              </a:buClr>
              <a:buSzPts val="1700"/>
              <a:buFont typeface="Lato"/>
              <a:buChar char="●"/>
              <a:defRPr b="0" i="0" sz="1700" u="none" cap="none" strike="noStrike">
                <a:solidFill>
                  <a:schemeClr val="accent1"/>
                </a:solidFill>
                <a:latin typeface="Lato"/>
                <a:ea typeface="Lato"/>
                <a:cs typeface="Lato"/>
                <a:sym typeface="Lato"/>
              </a:defRPr>
            </a:lvl1pPr>
            <a:lvl2pPr indent="-323850" lvl="1" marL="9144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2pPr>
            <a:lvl3pPr indent="-323850" lvl="2" marL="13716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3pPr>
            <a:lvl4pPr indent="-323850" lvl="3" marL="18288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4pPr>
            <a:lvl5pPr indent="-323850" lvl="4" marL="22860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5pPr>
            <a:lvl6pPr indent="-323850" lvl="5" marL="27432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6pPr>
            <a:lvl7pPr indent="-323850" lvl="6" marL="32004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7pPr>
            <a:lvl8pPr indent="-323850" lvl="7" marL="36576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8pPr>
            <a:lvl9pPr indent="-323850" lvl="8" marL="41148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9pPr>
          </a:lstStyle>
          <a:p/>
        </p:txBody>
      </p:sp>
      <p:sp>
        <p:nvSpPr>
          <p:cNvPr id="8" name="Google Shape;8;p53"/>
          <p:cNvSpPr txBox="1"/>
          <p:nvPr>
            <p:ph idx="12" type="sldNum"/>
          </p:nvPr>
        </p:nvSpPr>
        <p:spPr>
          <a:xfrm>
            <a:off x="11378889" y="6333135"/>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g30cd4ce0f7f_0_1067"/>
          <p:cNvSpPr/>
          <p:nvPr/>
        </p:nvSpPr>
        <p:spPr>
          <a:xfrm>
            <a:off x="0" y="0"/>
            <a:ext cx="258600" cy="68580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4" name="Google Shape;84;g30cd4ce0f7f_0_1067"/>
          <p:cNvSpPr/>
          <p:nvPr/>
        </p:nvSpPr>
        <p:spPr>
          <a:xfrm>
            <a:off x="258553" y="6369063"/>
            <a:ext cx="11930400" cy="4890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5" name="Google Shape;85;g30cd4ce0f7f_0_1067"/>
          <p:cNvSpPr txBox="1"/>
          <p:nvPr>
            <p:ph type="title"/>
          </p:nvPr>
        </p:nvSpPr>
        <p:spPr>
          <a:xfrm>
            <a:off x="406298" y="897920"/>
            <a:ext cx="11391300" cy="792900"/>
          </a:xfrm>
          <a:prstGeom prst="rect">
            <a:avLst/>
          </a:prstGeom>
          <a:noFill/>
          <a:ln>
            <a:noFill/>
          </a:ln>
        </p:spPr>
        <p:txBody>
          <a:bodyPr anchorCtr="0" anchor="b"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Arial Black"/>
              <a:buNone/>
              <a:defRPr b="0" i="0" sz="44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g30cd4ce0f7f_0_1067"/>
          <p:cNvSpPr txBox="1"/>
          <p:nvPr>
            <p:ph idx="1" type="body"/>
          </p:nvPr>
        </p:nvSpPr>
        <p:spPr>
          <a:xfrm>
            <a:off x="406298" y="1825624"/>
            <a:ext cx="11391300" cy="43719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7" name="Google Shape;87;g30cd4ce0f7f_0_1067"/>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Font typeface="Lexend Light"/>
              <a:buNone/>
              <a:defRPr i="0" u="none" cap="none" strike="noStrike">
                <a:solidFill>
                  <a:schemeClr val="lt1"/>
                </a:solidFill>
                <a:latin typeface="Lexend Light"/>
                <a:ea typeface="Lexend Light"/>
                <a:cs typeface="Lexend Light"/>
                <a:sym typeface="Lexend Light"/>
              </a:defRPr>
            </a:lvl1pPr>
            <a:lvl2pPr lvl="1"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2pPr>
            <a:lvl3pPr lvl="2"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3pPr>
            <a:lvl4pPr lvl="3"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4pPr>
            <a:lvl5pPr lvl="4"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5pPr>
            <a:lvl6pPr lvl="5"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6pPr>
            <a:lvl7pPr lvl="6"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7pPr>
            <a:lvl8pPr lvl="7"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8pPr>
            <a:lvl9pPr lvl="8"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9pPr>
          </a:lstStyle>
          <a:p/>
        </p:txBody>
      </p:sp>
      <p:sp>
        <p:nvSpPr>
          <p:cNvPr id="88" name="Google Shape;88;g30cd4ce0f7f_0_1067"/>
          <p:cNvSpPr txBox="1"/>
          <p:nvPr>
            <p:ph idx="11" type="ftr"/>
          </p:nvPr>
        </p:nvSpPr>
        <p:spPr>
          <a:xfrm>
            <a:off x="4023276" y="6430651"/>
            <a:ext cx="44010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Font typeface="Lexend Light"/>
              <a:buNone/>
              <a:defRPr i="0" u="none" cap="none" strike="noStrike">
                <a:solidFill>
                  <a:srgbClr val="D8D8D8"/>
                </a:solidFill>
                <a:latin typeface="Lexend Light"/>
                <a:ea typeface="Lexend Light"/>
                <a:cs typeface="Lexend Light"/>
                <a:sym typeface="Lexend Light"/>
              </a:defRPr>
            </a:lvl1pPr>
            <a:lvl2pPr lvl="1"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2pPr>
            <a:lvl3pPr lvl="2"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3pPr>
            <a:lvl4pPr lvl="3"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4pPr>
            <a:lvl5pPr lvl="4"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5pPr>
            <a:lvl6pPr lvl="5"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6pPr>
            <a:lvl7pPr lvl="6"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7pPr>
            <a:lvl8pPr lvl="7"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8pPr>
            <a:lvl9pPr lvl="8" marR="0" algn="l">
              <a:spcBef>
                <a:spcPts val="0"/>
              </a:spcBef>
              <a:spcAft>
                <a:spcPts val="0"/>
              </a:spcAft>
              <a:buSzPts val="1400"/>
              <a:buFont typeface="Lexend Light"/>
              <a:buNone/>
              <a:defRPr i="0" u="none" cap="none" strike="noStrike">
                <a:solidFill>
                  <a:schemeClr val="dk1"/>
                </a:solidFill>
                <a:latin typeface="Lexend Light"/>
                <a:ea typeface="Lexend Light"/>
                <a:cs typeface="Lexend Light"/>
                <a:sym typeface="Lexend Light"/>
              </a:defRPr>
            </a:lvl9pPr>
          </a:lstStyle>
          <a:p/>
        </p:txBody>
      </p:sp>
      <p:sp>
        <p:nvSpPr>
          <p:cNvPr id="89" name="Google Shape;89;g30cd4ce0f7f_0_1067"/>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i="0" u="none" cap="none" strike="noStrike">
                <a:solidFill>
                  <a:schemeClr val="lt1"/>
                </a:solidFill>
                <a:latin typeface="Lexend Light"/>
                <a:ea typeface="Lexend Light"/>
                <a:cs typeface="Lexend Light"/>
                <a:sym typeface="Lexend Light"/>
              </a:defRPr>
            </a:lvl1pPr>
            <a:lvl2pPr indent="0" lvl="1" marL="0" marR="0" algn="r">
              <a:spcBef>
                <a:spcPts val="0"/>
              </a:spcBef>
              <a:buNone/>
              <a:defRPr i="0" u="none" cap="none" strike="noStrike">
                <a:solidFill>
                  <a:schemeClr val="lt1"/>
                </a:solidFill>
                <a:latin typeface="Lexend Light"/>
                <a:ea typeface="Lexend Light"/>
                <a:cs typeface="Lexend Light"/>
                <a:sym typeface="Lexend Light"/>
              </a:defRPr>
            </a:lvl2pPr>
            <a:lvl3pPr indent="0" lvl="2" marL="0" marR="0" algn="r">
              <a:spcBef>
                <a:spcPts val="0"/>
              </a:spcBef>
              <a:buNone/>
              <a:defRPr i="0" u="none" cap="none" strike="noStrike">
                <a:solidFill>
                  <a:schemeClr val="lt1"/>
                </a:solidFill>
                <a:latin typeface="Lexend Light"/>
                <a:ea typeface="Lexend Light"/>
                <a:cs typeface="Lexend Light"/>
                <a:sym typeface="Lexend Light"/>
              </a:defRPr>
            </a:lvl3pPr>
            <a:lvl4pPr indent="0" lvl="3" marL="0" marR="0" algn="r">
              <a:spcBef>
                <a:spcPts val="0"/>
              </a:spcBef>
              <a:buNone/>
              <a:defRPr i="0" u="none" cap="none" strike="noStrike">
                <a:solidFill>
                  <a:schemeClr val="lt1"/>
                </a:solidFill>
                <a:latin typeface="Lexend Light"/>
                <a:ea typeface="Lexend Light"/>
                <a:cs typeface="Lexend Light"/>
                <a:sym typeface="Lexend Light"/>
              </a:defRPr>
            </a:lvl4pPr>
            <a:lvl5pPr indent="0" lvl="4" marL="0" marR="0" algn="r">
              <a:spcBef>
                <a:spcPts val="0"/>
              </a:spcBef>
              <a:buNone/>
              <a:defRPr i="0" u="none" cap="none" strike="noStrike">
                <a:solidFill>
                  <a:schemeClr val="lt1"/>
                </a:solidFill>
                <a:latin typeface="Lexend Light"/>
                <a:ea typeface="Lexend Light"/>
                <a:cs typeface="Lexend Light"/>
                <a:sym typeface="Lexend Light"/>
              </a:defRPr>
            </a:lvl5pPr>
            <a:lvl6pPr indent="0" lvl="5" marL="0" marR="0" algn="r">
              <a:spcBef>
                <a:spcPts val="0"/>
              </a:spcBef>
              <a:buNone/>
              <a:defRPr i="0" u="none" cap="none" strike="noStrike">
                <a:solidFill>
                  <a:schemeClr val="lt1"/>
                </a:solidFill>
                <a:latin typeface="Lexend Light"/>
                <a:ea typeface="Lexend Light"/>
                <a:cs typeface="Lexend Light"/>
                <a:sym typeface="Lexend Light"/>
              </a:defRPr>
            </a:lvl6pPr>
            <a:lvl7pPr indent="0" lvl="6" marL="0" marR="0" algn="r">
              <a:spcBef>
                <a:spcPts val="0"/>
              </a:spcBef>
              <a:buNone/>
              <a:defRPr i="0" u="none" cap="none" strike="noStrike">
                <a:solidFill>
                  <a:schemeClr val="lt1"/>
                </a:solidFill>
                <a:latin typeface="Lexend Light"/>
                <a:ea typeface="Lexend Light"/>
                <a:cs typeface="Lexend Light"/>
                <a:sym typeface="Lexend Light"/>
              </a:defRPr>
            </a:lvl7pPr>
            <a:lvl8pPr indent="0" lvl="7" marL="0" marR="0" algn="r">
              <a:spcBef>
                <a:spcPts val="0"/>
              </a:spcBef>
              <a:buNone/>
              <a:defRPr i="0" u="none" cap="none" strike="noStrike">
                <a:solidFill>
                  <a:schemeClr val="lt1"/>
                </a:solidFill>
                <a:latin typeface="Lexend Light"/>
                <a:ea typeface="Lexend Light"/>
                <a:cs typeface="Lexend Light"/>
                <a:sym typeface="Lexend Light"/>
              </a:defRPr>
            </a:lvl8pPr>
            <a:lvl9pPr indent="0" lvl="8" marL="0" marR="0" algn="r">
              <a:spcBef>
                <a:spcPts val="0"/>
              </a:spcBef>
              <a:buNone/>
              <a:defRPr i="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
              <a:t>‹#›</a:t>
            </a:fld>
            <a:endParaRPr/>
          </a:p>
        </p:txBody>
      </p:sp>
      <p:pic>
        <p:nvPicPr>
          <p:cNvPr id="90" name="Google Shape;90;g30cd4ce0f7f_0_1067"/>
          <p:cNvPicPr preferRelativeResize="0"/>
          <p:nvPr/>
        </p:nvPicPr>
        <p:blipFill>
          <a:blip r:embed="rId1">
            <a:alphaModFix/>
          </a:blip>
          <a:stretch>
            <a:fillRect/>
          </a:stretch>
        </p:blipFill>
        <p:spPr>
          <a:xfrm>
            <a:off x="9508242" y="0"/>
            <a:ext cx="2680709" cy="8979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1.png"/><Relationship Id="rId5" Type="http://schemas.openxmlformats.org/officeDocument/2006/relationships/image" Target="../media/image1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hyperlink" Target="https://betterbuildingssolutioncenter.energy.gov/sites/default/files/slides/Introduction%20to%20DOE%27s%20New%20Energy%20Assessment%20Tool%20Suite%20MEASUR.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pic>
        <p:nvPicPr>
          <p:cNvPr id="179" name="Google Shape;179;g30cd4ce0f7f_0_223"/>
          <p:cNvPicPr preferRelativeResize="0"/>
          <p:nvPr/>
        </p:nvPicPr>
        <p:blipFill rotWithShape="1">
          <a:blip r:embed="rId4">
            <a:alphaModFix amt="86000"/>
          </a:blip>
          <a:srcRect b="0" l="2104" r="0" t="4351"/>
          <a:stretch/>
        </p:blipFill>
        <p:spPr>
          <a:xfrm>
            <a:off x="255968" y="2427904"/>
            <a:ext cx="11932982" cy="1404984"/>
          </a:xfrm>
          <a:prstGeom prst="rect">
            <a:avLst/>
          </a:prstGeom>
          <a:solidFill>
            <a:schemeClr val="dk1">
              <a:alpha val="14900"/>
            </a:schemeClr>
          </a:solidFill>
          <a:ln>
            <a:noFill/>
          </a:ln>
        </p:spPr>
      </p:pic>
      <p:sp>
        <p:nvSpPr>
          <p:cNvPr id="180" name="Google Shape;180;g30cd4ce0f7f_0_223"/>
          <p:cNvSpPr txBox="1"/>
          <p:nvPr>
            <p:ph idx="1" type="subTitle"/>
          </p:nvPr>
        </p:nvSpPr>
        <p:spPr>
          <a:xfrm>
            <a:off x="255968" y="3832912"/>
            <a:ext cx="11933100" cy="664500"/>
          </a:xfrm>
          <a:prstGeom prst="rect">
            <a:avLst/>
          </a:prstGeom>
          <a:solidFill>
            <a:srgbClr val="EAAB29"/>
          </a:solidFill>
          <a:ln>
            <a:noFill/>
          </a:ln>
        </p:spPr>
        <p:txBody>
          <a:bodyPr anchorCtr="0" anchor="t" bIns="45700" lIns="91425" spcFirstLastPara="1" rIns="91425" wrap="square" tIns="45700">
            <a:normAutofit fontScale="62500"/>
          </a:bodyPr>
          <a:lstStyle/>
          <a:p>
            <a:pPr indent="0" lvl="0" marL="0" rtl="0" algn="l">
              <a:lnSpc>
                <a:spcPct val="100000"/>
              </a:lnSpc>
              <a:spcBef>
                <a:spcPts val="0"/>
              </a:spcBef>
              <a:spcAft>
                <a:spcPts val="0"/>
              </a:spcAft>
              <a:buClr>
                <a:schemeClr val="dk1"/>
              </a:buClr>
              <a:buSzPct val="100000"/>
              <a:buFont typeface="Arial"/>
              <a:buNone/>
            </a:pPr>
            <a:r>
              <a:rPr lang="en" sz="5600">
                <a:solidFill>
                  <a:srgbClr val="1A1A1A"/>
                </a:solidFill>
                <a:latin typeface="Lexend"/>
                <a:ea typeface="Lexend"/>
                <a:cs typeface="Lexend"/>
                <a:sym typeface="Lexend"/>
              </a:rPr>
              <a:t>Pump Assessment and Pump Inventory using MEASUR</a:t>
            </a:r>
            <a:endParaRPr>
              <a:latin typeface="Lexend"/>
              <a:ea typeface="Lexend"/>
              <a:cs typeface="Lexend"/>
              <a:sym typeface="Lexend"/>
            </a:endParaRPr>
          </a:p>
        </p:txBody>
      </p:sp>
      <p:sp>
        <p:nvSpPr>
          <p:cNvPr id="181" name="Google Shape;181;g30cd4ce0f7f_0_223"/>
          <p:cNvSpPr txBox="1"/>
          <p:nvPr>
            <p:ph idx="10" type="dt"/>
          </p:nvPr>
        </p:nvSpPr>
        <p:spPr>
          <a:xfrm>
            <a:off x="258561" y="6430975"/>
            <a:ext cx="29319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10/19/2024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0cd4ce0f7f_0_1439"/>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89" name="Google Shape;289;g30cd4ce0f7f_0_1439"/>
          <p:cNvSpPr txBox="1"/>
          <p:nvPr>
            <p:ph type="title"/>
          </p:nvPr>
        </p:nvSpPr>
        <p:spPr>
          <a:xfrm>
            <a:off x="258560" y="0"/>
            <a:ext cx="75321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Operations</a:t>
            </a:r>
            <a:endParaRPr u="sng">
              <a:latin typeface="Lexend"/>
              <a:ea typeface="Lexend"/>
              <a:cs typeface="Lexend"/>
              <a:sym typeface="Lexend"/>
            </a:endParaRPr>
          </a:p>
        </p:txBody>
      </p:sp>
      <p:sp>
        <p:nvSpPr>
          <p:cNvPr id="290" name="Google Shape;290;g30cd4ce0f7f_0_1439"/>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pic>
        <p:nvPicPr>
          <p:cNvPr id="291" name="Google Shape;291;g30cd4ce0f7f_0_1439"/>
          <p:cNvPicPr preferRelativeResize="0"/>
          <p:nvPr/>
        </p:nvPicPr>
        <p:blipFill>
          <a:blip r:embed="rId3">
            <a:alphaModFix/>
          </a:blip>
          <a:stretch>
            <a:fillRect/>
          </a:stretch>
        </p:blipFill>
        <p:spPr>
          <a:xfrm>
            <a:off x="914400" y="822960"/>
            <a:ext cx="10972801" cy="5486400"/>
          </a:xfrm>
          <a:prstGeom prst="rect">
            <a:avLst/>
          </a:prstGeom>
          <a:noFill/>
          <a:ln cap="flat" cmpd="sng" w="9525">
            <a:solidFill>
              <a:schemeClr val="dk2"/>
            </a:solidFill>
            <a:prstDash val="solid"/>
            <a:round/>
            <a:headEnd len="sm" w="sm" type="none"/>
            <a:tailEnd len="sm" w="sm" type="none"/>
          </a:ln>
        </p:spPr>
      </p:pic>
      <p:sp>
        <p:nvSpPr>
          <p:cNvPr id="292" name="Google Shape;292;g30cd4ce0f7f_0_1439"/>
          <p:cNvSpPr/>
          <p:nvPr/>
        </p:nvSpPr>
        <p:spPr>
          <a:xfrm>
            <a:off x="2362850" y="1426700"/>
            <a:ext cx="1425300" cy="295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 name="Google Shape;293;g30cd4ce0f7f_0_1439"/>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294" name="Google Shape;294;g30cd4ce0f7f_0_1439"/>
          <p:cNvSpPr/>
          <p:nvPr/>
        </p:nvSpPr>
        <p:spPr>
          <a:xfrm>
            <a:off x="3876700" y="1106850"/>
            <a:ext cx="850800" cy="241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30cd4ce0f7f_0_1448"/>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00" name="Google Shape;300;g30cd4ce0f7f_0_1448"/>
          <p:cNvSpPr txBox="1"/>
          <p:nvPr>
            <p:ph type="title"/>
          </p:nvPr>
        </p:nvSpPr>
        <p:spPr>
          <a:xfrm>
            <a:off x="258549" y="0"/>
            <a:ext cx="81636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Pump and Fluid Characteristics</a:t>
            </a:r>
            <a:endParaRPr u="sng">
              <a:latin typeface="Lexend"/>
              <a:ea typeface="Lexend"/>
              <a:cs typeface="Lexend"/>
              <a:sym typeface="Lexend"/>
            </a:endParaRPr>
          </a:p>
        </p:txBody>
      </p:sp>
      <p:sp>
        <p:nvSpPr>
          <p:cNvPr id="301" name="Google Shape;301;g30cd4ce0f7f_0_1448"/>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pic>
        <p:nvPicPr>
          <p:cNvPr id="302" name="Google Shape;302;g30cd4ce0f7f_0_1448"/>
          <p:cNvPicPr preferRelativeResize="0"/>
          <p:nvPr/>
        </p:nvPicPr>
        <p:blipFill>
          <a:blip r:embed="rId3">
            <a:alphaModFix/>
          </a:blip>
          <a:stretch>
            <a:fillRect/>
          </a:stretch>
        </p:blipFill>
        <p:spPr>
          <a:xfrm>
            <a:off x="914400" y="822960"/>
            <a:ext cx="10972801" cy="5486399"/>
          </a:xfrm>
          <a:prstGeom prst="rect">
            <a:avLst/>
          </a:prstGeom>
          <a:noFill/>
          <a:ln cap="flat" cmpd="sng" w="9525">
            <a:solidFill>
              <a:schemeClr val="dk2"/>
            </a:solidFill>
            <a:prstDash val="solid"/>
            <a:round/>
            <a:headEnd len="sm" w="sm" type="none"/>
            <a:tailEnd len="sm" w="sm" type="none"/>
          </a:ln>
        </p:spPr>
      </p:pic>
      <p:sp>
        <p:nvSpPr>
          <p:cNvPr id="303" name="Google Shape;303;g30cd4ce0f7f_0_1448"/>
          <p:cNvSpPr/>
          <p:nvPr/>
        </p:nvSpPr>
        <p:spPr>
          <a:xfrm>
            <a:off x="3788125" y="1456250"/>
            <a:ext cx="1407000" cy="231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 name="Google Shape;304;g30cd4ce0f7f_0_1448"/>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305" name="Google Shape;305;g30cd4ce0f7f_0_1448"/>
          <p:cNvSpPr/>
          <p:nvPr/>
        </p:nvSpPr>
        <p:spPr>
          <a:xfrm>
            <a:off x="3866900" y="1111825"/>
            <a:ext cx="836400" cy="231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30cd4ce0f7f_0_1457"/>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11" name="Google Shape;311;g30cd4ce0f7f_0_1457"/>
          <p:cNvSpPr txBox="1"/>
          <p:nvPr>
            <p:ph type="title"/>
          </p:nvPr>
        </p:nvSpPr>
        <p:spPr>
          <a:xfrm>
            <a:off x="258549" y="0"/>
            <a:ext cx="81636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Motor Settings</a:t>
            </a:r>
            <a:endParaRPr u="sng">
              <a:latin typeface="Lexend"/>
              <a:ea typeface="Lexend"/>
              <a:cs typeface="Lexend"/>
              <a:sym typeface="Lexend"/>
            </a:endParaRPr>
          </a:p>
        </p:txBody>
      </p:sp>
      <p:sp>
        <p:nvSpPr>
          <p:cNvPr id="312" name="Google Shape;312;g30cd4ce0f7f_0_1457"/>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pic>
        <p:nvPicPr>
          <p:cNvPr id="313" name="Google Shape;313;g30cd4ce0f7f_0_1457"/>
          <p:cNvPicPr preferRelativeResize="0"/>
          <p:nvPr/>
        </p:nvPicPr>
        <p:blipFill rotWithShape="1">
          <a:blip r:embed="rId3">
            <a:alphaModFix/>
          </a:blip>
          <a:srcRect b="740" l="0" r="0" t="-740"/>
          <a:stretch/>
        </p:blipFill>
        <p:spPr>
          <a:xfrm>
            <a:off x="914400" y="822960"/>
            <a:ext cx="10972802" cy="5486400"/>
          </a:xfrm>
          <a:prstGeom prst="rect">
            <a:avLst/>
          </a:prstGeom>
          <a:noFill/>
          <a:ln cap="flat" cmpd="sng" w="9525">
            <a:solidFill>
              <a:schemeClr val="dk2"/>
            </a:solidFill>
            <a:prstDash val="solid"/>
            <a:round/>
            <a:headEnd len="sm" w="sm" type="none"/>
            <a:tailEnd len="sm" w="sm" type="none"/>
          </a:ln>
        </p:spPr>
      </p:pic>
      <p:sp>
        <p:nvSpPr>
          <p:cNvPr id="314" name="Google Shape;314;g30cd4ce0f7f_0_1457"/>
          <p:cNvSpPr/>
          <p:nvPr/>
        </p:nvSpPr>
        <p:spPr>
          <a:xfrm>
            <a:off x="5224675" y="1466075"/>
            <a:ext cx="1456200" cy="305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 name="Google Shape;315;g30cd4ce0f7f_0_1457"/>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316" name="Google Shape;316;g30cd4ce0f7f_0_1457"/>
          <p:cNvSpPr/>
          <p:nvPr/>
        </p:nvSpPr>
        <p:spPr>
          <a:xfrm>
            <a:off x="3847250" y="1161025"/>
            <a:ext cx="875700" cy="231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0cd4ce0f7f_0_1468"/>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22" name="Google Shape;322;g30cd4ce0f7f_0_1468"/>
          <p:cNvSpPr txBox="1"/>
          <p:nvPr>
            <p:ph type="title"/>
          </p:nvPr>
        </p:nvSpPr>
        <p:spPr>
          <a:xfrm>
            <a:off x="258549" y="0"/>
            <a:ext cx="81636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Field Data</a:t>
            </a:r>
            <a:endParaRPr u="sng">
              <a:latin typeface="Lexend"/>
              <a:ea typeface="Lexend"/>
              <a:cs typeface="Lexend"/>
              <a:sym typeface="Lexend"/>
            </a:endParaRPr>
          </a:p>
        </p:txBody>
      </p:sp>
      <p:sp>
        <p:nvSpPr>
          <p:cNvPr id="323" name="Google Shape;323;g30cd4ce0f7f_0_1468"/>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pic>
        <p:nvPicPr>
          <p:cNvPr id="324" name="Google Shape;324;g30cd4ce0f7f_0_1468"/>
          <p:cNvPicPr preferRelativeResize="0"/>
          <p:nvPr/>
        </p:nvPicPr>
        <p:blipFill>
          <a:blip r:embed="rId3">
            <a:alphaModFix/>
          </a:blip>
          <a:stretch>
            <a:fillRect/>
          </a:stretch>
        </p:blipFill>
        <p:spPr>
          <a:xfrm>
            <a:off x="914400" y="822960"/>
            <a:ext cx="10972798" cy="5486400"/>
          </a:xfrm>
          <a:prstGeom prst="rect">
            <a:avLst/>
          </a:prstGeom>
          <a:noFill/>
          <a:ln cap="flat" cmpd="sng" w="9525">
            <a:solidFill>
              <a:schemeClr val="dk2"/>
            </a:solidFill>
            <a:prstDash val="solid"/>
            <a:round/>
            <a:headEnd len="sm" w="sm" type="none"/>
            <a:tailEnd len="sm" w="sm" type="none"/>
          </a:ln>
        </p:spPr>
      </p:pic>
      <p:sp>
        <p:nvSpPr>
          <p:cNvPr id="325" name="Google Shape;325;g30cd4ce0f7f_0_1468"/>
          <p:cNvSpPr/>
          <p:nvPr/>
        </p:nvSpPr>
        <p:spPr>
          <a:xfrm>
            <a:off x="6652800" y="1436550"/>
            <a:ext cx="1405500" cy="275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 name="Google Shape;326;g30cd4ce0f7f_0_1468"/>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327" name="Google Shape;327;g30cd4ce0f7f_0_1468"/>
          <p:cNvSpPr/>
          <p:nvPr/>
        </p:nvSpPr>
        <p:spPr>
          <a:xfrm>
            <a:off x="3857050" y="1102000"/>
            <a:ext cx="855900" cy="231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2" name="Shape 332"/>
        <p:cNvGrpSpPr/>
        <p:nvPr/>
      </p:nvGrpSpPr>
      <p:grpSpPr>
        <a:xfrm>
          <a:off x="0" y="0"/>
          <a:ext cx="0" cy="0"/>
          <a:chOff x="0" y="0"/>
          <a:chExt cx="0" cy="0"/>
        </a:xfrm>
      </p:grpSpPr>
      <p:sp>
        <p:nvSpPr>
          <p:cNvPr id="333" name="Google Shape;333;g30cd4ce0f7f_0_1482"/>
          <p:cNvSpPr txBox="1"/>
          <p:nvPr>
            <p:ph type="title"/>
          </p:nvPr>
        </p:nvSpPr>
        <p:spPr>
          <a:xfrm>
            <a:off x="3320867" y="2776538"/>
            <a:ext cx="75279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 sz="4000">
                <a:solidFill>
                  <a:srgbClr val="002855"/>
                </a:solidFill>
                <a:latin typeface="Lexend Medium"/>
                <a:ea typeface="Lexend Medium"/>
                <a:cs typeface="Lexend Medium"/>
                <a:sym typeface="Lexend Medium"/>
              </a:rPr>
              <a:t>Step 2: Assessment</a:t>
            </a:r>
            <a:endParaRPr>
              <a:latin typeface="Lexend Medium"/>
              <a:ea typeface="Lexend Medium"/>
              <a:cs typeface="Lexend Medium"/>
              <a:sym typeface="Lexend Medium"/>
            </a:endParaRPr>
          </a:p>
        </p:txBody>
      </p:sp>
      <p:sp>
        <p:nvSpPr>
          <p:cNvPr id="334" name="Google Shape;334;g30cd4ce0f7f_0_1482"/>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35" name="Google Shape;335;g30cd4ce0f7f_0_1482"/>
          <p:cNvSpPr txBox="1"/>
          <p:nvPr>
            <p:ph idx="12" type="sldNum"/>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336" name="Google Shape;336;g30cd4ce0f7f_0_1482"/>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0cd4ce0f7f_0_1490"/>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42" name="Google Shape;342;g30cd4ce0f7f_0_1490"/>
          <p:cNvSpPr txBox="1"/>
          <p:nvPr>
            <p:ph type="title"/>
          </p:nvPr>
        </p:nvSpPr>
        <p:spPr>
          <a:xfrm>
            <a:off x="258560" y="0"/>
            <a:ext cx="75321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Assessment</a:t>
            </a:r>
            <a:endParaRPr u="sng">
              <a:latin typeface="Lexend"/>
              <a:ea typeface="Lexend"/>
              <a:cs typeface="Lexend"/>
              <a:sym typeface="Lexend"/>
            </a:endParaRPr>
          </a:p>
        </p:txBody>
      </p:sp>
      <p:sp>
        <p:nvSpPr>
          <p:cNvPr id="343" name="Google Shape;343;g30cd4ce0f7f_0_1490"/>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344" name="Google Shape;344;g30cd4ce0f7f_0_1490"/>
          <p:cNvSpPr txBox="1"/>
          <p:nvPr>
            <p:ph idx="1" type="body"/>
          </p:nvPr>
        </p:nvSpPr>
        <p:spPr>
          <a:xfrm>
            <a:off x="402175" y="1536450"/>
            <a:ext cx="11640000" cy="4054500"/>
          </a:xfrm>
          <a:prstGeom prst="rect">
            <a:avLst/>
          </a:prstGeom>
          <a:noFill/>
          <a:ln>
            <a:noFill/>
          </a:ln>
        </p:spPr>
        <p:txBody>
          <a:bodyPr anchorCtr="0" anchor="t" bIns="121875" lIns="121875" spcFirstLastPara="1" rIns="121875" wrap="square" tIns="121875">
            <a:noAutofit/>
          </a:bodyPr>
          <a:lstStyle/>
          <a:p>
            <a:pPr indent="0" lvl="0" marL="0" rtl="0" algn="l">
              <a:lnSpc>
                <a:spcPct val="115000"/>
              </a:lnSpc>
              <a:spcBef>
                <a:spcPts val="0"/>
              </a:spcBef>
              <a:spcAft>
                <a:spcPts val="0"/>
              </a:spcAft>
              <a:buSzPts val="1700"/>
              <a:buNone/>
            </a:pPr>
            <a:r>
              <a:rPr lang="en" sz="2000">
                <a:solidFill>
                  <a:schemeClr val="dk1"/>
                </a:solidFill>
                <a:latin typeface="Lexend Light"/>
                <a:ea typeface="Lexend Light"/>
                <a:cs typeface="Lexend Light"/>
                <a:sym typeface="Lexend Light"/>
              </a:rPr>
              <a:t>Now, we can move forward to the Assessment Section.</a:t>
            </a:r>
            <a:endParaRPr sz="2000">
              <a:solidFill>
                <a:schemeClr val="dk1"/>
              </a:solidFill>
              <a:latin typeface="Lexend Light"/>
              <a:ea typeface="Lexend Light"/>
              <a:cs typeface="Lexend Light"/>
              <a:sym typeface="Lexend Light"/>
            </a:endParaRPr>
          </a:p>
          <a:p>
            <a:pPr indent="0" lvl="0" marL="0" rtl="0" algn="l">
              <a:lnSpc>
                <a:spcPct val="115000"/>
              </a:lnSpc>
              <a:spcBef>
                <a:spcPts val="0"/>
              </a:spcBef>
              <a:spcAft>
                <a:spcPts val="0"/>
              </a:spcAft>
              <a:buSzPts val="1700"/>
              <a:buNone/>
            </a:pPr>
            <a:r>
              <a:t/>
            </a:r>
            <a:endParaRPr sz="2000">
              <a:solidFill>
                <a:schemeClr val="dk1"/>
              </a:solidFill>
              <a:latin typeface="Lexend Light"/>
              <a:ea typeface="Lexend Light"/>
              <a:cs typeface="Lexend Light"/>
              <a:sym typeface="Lexend Light"/>
            </a:endParaRPr>
          </a:p>
          <a:p>
            <a:pPr indent="0" lvl="0" marL="0" rtl="0" algn="l">
              <a:lnSpc>
                <a:spcPct val="115000"/>
              </a:lnSpc>
              <a:spcBef>
                <a:spcPts val="0"/>
              </a:spcBef>
              <a:spcAft>
                <a:spcPts val="0"/>
              </a:spcAft>
              <a:buSzPts val="1700"/>
              <a:buNone/>
            </a:pPr>
            <a:r>
              <a:rPr lang="en" sz="2000">
                <a:solidFill>
                  <a:schemeClr val="dk1"/>
                </a:solidFill>
                <a:latin typeface="Lexend Light"/>
                <a:ea typeface="Lexend Light"/>
                <a:cs typeface="Lexend Light"/>
                <a:sym typeface="Lexend Light"/>
              </a:rPr>
              <a:t>The Assessment  section  of the module  allows you to  explore how  modifications scenarios for your system may provide cost, energy and  carbon emissions. Your baseline  must be setup completely  prior to making  modifications.</a:t>
            </a:r>
            <a:endParaRPr sz="2000">
              <a:solidFill>
                <a:schemeClr val="dk1"/>
              </a:solidFill>
              <a:latin typeface="Lexend Light"/>
              <a:ea typeface="Lexend Light"/>
              <a:cs typeface="Lexend Light"/>
              <a:sym typeface="Lexend Light"/>
            </a:endParaRPr>
          </a:p>
          <a:p>
            <a:pPr indent="0" lvl="0" marL="0" rtl="0" algn="l">
              <a:lnSpc>
                <a:spcPct val="115000"/>
              </a:lnSpc>
              <a:spcBef>
                <a:spcPts val="1600"/>
              </a:spcBef>
              <a:spcAft>
                <a:spcPts val="0"/>
              </a:spcAft>
              <a:buSzPts val="1700"/>
              <a:buNone/>
            </a:pPr>
            <a:r>
              <a:rPr lang="en" sz="2000">
                <a:solidFill>
                  <a:schemeClr val="dk1"/>
                </a:solidFill>
                <a:latin typeface="Lexend Light"/>
                <a:ea typeface="Lexend Light"/>
                <a:cs typeface="Lexend Light"/>
                <a:sym typeface="Lexend Light"/>
              </a:rPr>
              <a:t>There  are two  ways to conduct assessment :</a:t>
            </a:r>
            <a:endParaRPr sz="2000">
              <a:solidFill>
                <a:schemeClr val="dk1"/>
              </a:solidFill>
              <a:latin typeface="Lexend Light"/>
              <a:ea typeface="Lexend Light"/>
              <a:cs typeface="Lexend Light"/>
              <a:sym typeface="Lexend Light"/>
            </a:endParaRPr>
          </a:p>
          <a:p>
            <a:pPr indent="-355600" lvl="0" marL="457200" rtl="0" algn="l">
              <a:lnSpc>
                <a:spcPct val="150000"/>
              </a:lnSpc>
              <a:spcBef>
                <a:spcPts val="1600"/>
              </a:spcBef>
              <a:spcAft>
                <a:spcPts val="0"/>
              </a:spcAft>
              <a:buClr>
                <a:schemeClr val="dk1"/>
              </a:buClr>
              <a:buSzPts val="2000"/>
              <a:buFont typeface="Lexend Light"/>
              <a:buChar char="●"/>
            </a:pPr>
            <a:r>
              <a:rPr lang="en" sz="2000">
                <a:solidFill>
                  <a:schemeClr val="dk1"/>
                </a:solidFill>
                <a:latin typeface="Lexend Light"/>
                <a:ea typeface="Lexend Light"/>
                <a:cs typeface="Lexend Light"/>
                <a:sym typeface="Lexend Light"/>
              </a:rPr>
              <a:t>Explore Opportunities(Novice View)</a:t>
            </a:r>
            <a:endParaRPr sz="2000">
              <a:solidFill>
                <a:schemeClr val="dk1"/>
              </a:solidFill>
              <a:latin typeface="Lexend Light"/>
              <a:ea typeface="Lexend Light"/>
              <a:cs typeface="Lexend Light"/>
              <a:sym typeface="Lexend Light"/>
            </a:endParaRPr>
          </a:p>
          <a:p>
            <a:pPr indent="-355600" lvl="0" marL="457200" rtl="0" algn="l">
              <a:lnSpc>
                <a:spcPct val="150000"/>
              </a:lnSpc>
              <a:spcBef>
                <a:spcPts val="0"/>
              </a:spcBef>
              <a:spcAft>
                <a:spcPts val="0"/>
              </a:spcAft>
              <a:buClr>
                <a:schemeClr val="dk1"/>
              </a:buClr>
              <a:buSzPts val="2000"/>
              <a:buFont typeface="Lexend Light"/>
              <a:buChar char="●"/>
            </a:pPr>
            <a:r>
              <a:rPr lang="en" sz="2000">
                <a:solidFill>
                  <a:schemeClr val="dk1"/>
                </a:solidFill>
                <a:latin typeface="Lexend Light"/>
                <a:ea typeface="Lexend Light"/>
                <a:cs typeface="Lexend Light"/>
                <a:sym typeface="Lexend Light"/>
              </a:rPr>
              <a:t>Modify all Conditions( Expert View)</a:t>
            </a:r>
            <a:endParaRPr sz="2000">
              <a:solidFill>
                <a:schemeClr val="dk1"/>
              </a:solidFill>
              <a:latin typeface="Lexend Light"/>
              <a:ea typeface="Lexend Light"/>
              <a:cs typeface="Lexend Light"/>
              <a:sym typeface="Lexend Light"/>
            </a:endParaRPr>
          </a:p>
        </p:txBody>
      </p:sp>
      <p:sp>
        <p:nvSpPr>
          <p:cNvPr id="345" name="Google Shape;345;g30cd4ce0f7f_0_1490"/>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30cd4ce0f7f_0_1499"/>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51" name="Google Shape;351;g30cd4ce0f7f_0_1499"/>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pic>
        <p:nvPicPr>
          <p:cNvPr id="352" name="Google Shape;352;g30cd4ce0f7f_0_1499"/>
          <p:cNvPicPr preferRelativeResize="0"/>
          <p:nvPr/>
        </p:nvPicPr>
        <p:blipFill rotWithShape="1">
          <a:blip r:embed="rId3">
            <a:alphaModFix/>
          </a:blip>
          <a:srcRect b="0" l="0" r="0" t="0"/>
          <a:stretch/>
        </p:blipFill>
        <p:spPr>
          <a:xfrm>
            <a:off x="2821825" y="370676"/>
            <a:ext cx="6545324" cy="5880500"/>
          </a:xfrm>
          <a:prstGeom prst="rect">
            <a:avLst/>
          </a:prstGeom>
          <a:noFill/>
          <a:ln cap="flat" cmpd="sng" w="9525">
            <a:solidFill>
              <a:srgbClr val="000000"/>
            </a:solidFill>
            <a:prstDash val="solid"/>
            <a:round/>
            <a:headEnd len="sm" w="sm" type="none"/>
            <a:tailEnd len="sm" w="sm" type="none"/>
          </a:ln>
        </p:spPr>
      </p:pic>
      <p:sp>
        <p:nvSpPr>
          <p:cNvPr id="353" name="Google Shape;353;g30cd4ce0f7f_0_1499"/>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30cd4ce0f7f_0_1508"/>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59" name="Google Shape;359;g30cd4ce0f7f_0_1508"/>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Best Practice for System Efficiency</a:t>
            </a:r>
            <a:endParaRPr u="sng">
              <a:latin typeface="Lexend"/>
              <a:ea typeface="Lexend"/>
              <a:cs typeface="Lexend"/>
              <a:sym typeface="Lexend"/>
            </a:endParaRPr>
          </a:p>
        </p:txBody>
      </p:sp>
      <p:sp>
        <p:nvSpPr>
          <p:cNvPr id="360" name="Google Shape;360;g30cd4ce0f7f_0_1508"/>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361" name="Google Shape;361;g30cd4ce0f7f_0_1508"/>
          <p:cNvSpPr txBox="1"/>
          <p:nvPr>
            <p:ph idx="1" type="body"/>
          </p:nvPr>
        </p:nvSpPr>
        <p:spPr>
          <a:xfrm>
            <a:off x="5508275" y="2076088"/>
            <a:ext cx="5836500" cy="3720300"/>
          </a:xfrm>
          <a:prstGeom prst="rect">
            <a:avLst/>
          </a:prstGeom>
          <a:noFill/>
          <a:ln>
            <a:noFill/>
          </a:ln>
        </p:spPr>
        <p:txBody>
          <a:bodyPr anchorCtr="0" anchor="t" bIns="121875" lIns="121875" spcFirstLastPara="1" rIns="121875" wrap="square" tIns="121875">
            <a:normAutofit/>
          </a:bodyPr>
          <a:lstStyle/>
          <a:p>
            <a:pPr indent="-355600" lvl="0" marL="457200" rtl="0" algn="l">
              <a:lnSpc>
                <a:spcPct val="200000"/>
              </a:lnSpc>
              <a:spcBef>
                <a:spcPts val="0"/>
              </a:spcBef>
              <a:spcAft>
                <a:spcPts val="0"/>
              </a:spcAft>
              <a:buClr>
                <a:schemeClr val="dk1"/>
              </a:buClr>
              <a:buSzPts val="2000"/>
              <a:buFont typeface="Lexend Light"/>
              <a:buChar char="➢"/>
            </a:pPr>
            <a:r>
              <a:rPr lang="en" sz="2000">
                <a:solidFill>
                  <a:schemeClr val="dk1"/>
                </a:solidFill>
                <a:latin typeface="Lexend Light"/>
                <a:ea typeface="Lexend Light"/>
                <a:cs typeface="Lexend Light"/>
                <a:sym typeface="Lexend Light"/>
              </a:rPr>
              <a:t>Install a Variable Frequency Drive.</a:t>
            </a:r>
            <a:endParaRPr sz="2000">
              <a:solidFill>
                <a:schemeClr val="dk1"/>
              </a:solidFill>
              <a:latin typeface="Lexend Light"/>
              <a:ea typeface="Lexend Light"/>
              <a:cs typeface="Lexend Light"/>
              <a:sym typeface="Lexend Light"/>
            </a:endParaRPr>
          </a:p>
          <a:p>
            <a:pPr indent="-355600" lvl="0" marL="457200" rtl="0" algn="l">
              <a:lnSpc>
                <a:spcPct val="200000"/>
              </a:lnSpc>
              <a:spcBef>
                <a:spcPts val="0"/>
              </a:spcBef>
              <a:spcAft>
                <a:spcPts val="0"/>
              </a:spcAft>
              <a:buClr>
                <a:schemeClr val="dk1"/>
              </a:buClr>
              <a:buSzPts val="2000"/>
              <a:buFont typeface="Lexend Light"/>
              <a:buChar char="➢"/>
            </a:pPr>
            <a:r>
              <a:rPr lang="en" sz="2000">
                <a:solidFill>
                  <a:schemeClr val="dk1"/>
                </a:solidFill>
                <a:latin typeface="Lexend Light"/>
                <a:ea typeface="Lexend Light"/>
                <a:cs typeface="Lexend Light"/>
                <a:sym typeface="Lexend Light"/>
              </a:rPr>
              <a:t>Install more efficient drive/pump.</a:t>
            </a:r>
            <a:endParaRPr sz="2000">
              <a:solidFill>
                <a:schemeClr val="dk1"/>
              </a:solidFill>
              <a:latin typeface="Lexend Light"/>
              <a:ea typeface="Lexend Light"/>
              <a:cs typeface="Lexend Light"/>
              <a:sym typeface="Lexend Light"/>
            </a:endParaRPr>
          </a:p>
          <a:p>
            <a:pPr indent="-355600" lvl="0" marL="457200" rtl="0" algn="l">
              <a:lnSpc>
                <a:spcPct val="200000"/>
              </a:lnSpc>
              <a:spcBef>
                <a:spcPts val="0"/>
              </a:spcBef>
              <a:spcAft>
                <a:spcPts val="0"/>
              </a:spcAft>
              <a:buClr>
                <a:schemeClr val="dk1"/>
              </a:buClr>
              <a:buSzPts val="2000"/>
              <a:buFont typeface="Lexend Light"/>
              <a:buChar char="➢"/>
            </a:pPr>
            <a:r>
              <a:rPr lang="en" sz="2000">
                <a:solidFill>
                  <a:schemeClr val="dk1"/>
                </a:solidFill>
                <a:latin typeface="Lexend Light"/>
                <a:ea typeface="Lexend Light"/>
                <a:cs typeface="Lexend Light"/>
                <a:sym typeface="Lexend Light"/>
              </a:rPr>
              <a:t>Reduce system flow rate</a:t>
            </a:r>
            <a:endParaRPr sz="2000">
              <a:solidFill>
                <a:schemeClr val="dk1"/>
              </a:solidFill>
              <a:latin typeface="Lexend Light"/>
              <a:ea typeface="Lexend Light"/>
              <a:cs typeface="Lexend Light"/>
              <a:sym typeface="Lexend Light"/>
            </a:endParaRPr>
          </a:p>
          <a:p>
            <a:pPr indent="-355600" lvl="0" marL="457200" rtl="0" algn="l">
              <a:lnSpc>
                <a:spcPct val="200000"/>
              </a:lnSpc>
              <a:spcBef>
                <a:spcPts val="0"/>
              </a:spcBef>
              <a:spcAft>
                <a:spcPts val="0"/>
              </a:spcAft>
              <a:buClr>
                <a:schemeClr val="dk1"/>
              </a:buClr>
              <a:buSzPts val="2000"/>
              <a:buFont typeface="Lexend Light"/>
              <a:buChar char="➢"/>
            </a:pPr>
            <a:r>
              <a:rPr lang="en" sz="2000">
                <a:solidFill>
                  <a:schemeClr val="dk1"/>
                </a:solidFill>
                <a:latin typeface="Lexend Light"/>
                <a:ea typeface="Lexend Light"/>
                <a:cs typeface="Lexend Light"/>
                <a:sym typeface="Lexend Light"/>
              </a:rPr>
              <a:t>Reduce System overhead  requirement</a:t>
            </a:r>
            <a:endParaRPr sz="2000">
              <a:solidFill>
                <a:schemeClr val="dk1"/>
              </a:solidFill>
              <a:latin typeface="Lexend Light"/>
              <a:ea typeface="Lexend Light"/>
              <a:cs typeface="Lexend Light"/>
              <a:sym typeface="Lexend Light"/>
            </a:endParaRPr>
          </a:p>
          <a:p>
            <a:pPr indent="-355600" lvl="0" marL="457200" rtl="0" algn="l">
              <a:lnSpc>
                <a:spcPct val="200000"/>
              </a:lnSpc>
              <a:spcBef>
                <a:spcPts val="0"/>
              </a:spcBef>
              <a:spcAft>
                <a:spcPts val="0"/>
              </a:spcAft>
              <a:buClr>
                <a:schemeClr val="dk1"/>
              </a:buClr>
              <a:buSzPts val="2000"/>
              <a:buFont typeface="Lexend Light"/>
              <a:buChar char="➢"/>
            </a:pPr>
            <a:r>
              <a:rPr lang="en" sz="2000">
                <a:solidFill>
                  <a:schemeClr val="dk1"/>
                </a:solidFill>
                <a:latin typeface="Lexend Light"/>
                <a:ea typeface="Lexend Light"/>
                <a:cs typeface="Lexend Light"/>
                <a:sym typeface="Lexend Light"/>
              </a:rPr>
              <a:t>Adjust Operational Data</a:t>
            </a:r>
            <a:endParaRPr sz="2000">
              <a:solidFill>
                <a:schemeClr val="dk1"/>
              </a:solidFill>
              <a:latin typeface="Lexend Light"/>
              <a:ea typeface="Lexend Light"/>
              <a:cs typeface="Lexend Light"/>
              <a:sym typeface="Lexend Light"/>
            </a:endParaRPr>
          </a:p>
          <a:p>
            <a:pPr indent="-355600" lvl="0" marL="457200" rtl="0" algn="l">
              <a:lnSpc>
                <a:spcPct val="200000"/>
              </a:lnSpc>
              <a:spcBef>
                <a:spcPts val="0"/>
              </a:spcBef>
              <a:spcAft>
                <a:spcPts val="0"/>
              </a:spcAft>
              <a:buClr>
                <a:schemeClr val="dk1"/>
              </a:buClr>
              <a:buSzPts val="2000"/>
              <a:buFont typeface="Lexend Light"/>
              <a:buChar char="➢"/>
            </a:pPr>
            <a:r>
              <a:rPr lang="en" sz="2000">
                <a:solidFill>
                  <a:schemeClr val="dk1"/>
                </a:solidFill>
                <a:latin typeface="Lexend Light"/>
                <a:ea typeface="Lexend Light"/>
                <a:cs typeface="Lexend Light"/>
                <a:sym typeface="Lexend Light"/>
              </a:rPr>
              <a:t>Install More efficient Motor</a:t>
            </a:r>
            <a:endParaRPr sz="2000">
              <a:solidFill>
                <a:schemeClr val="dk1"/>
              </a:solidFill>
              <a:latin typeface="Lexend Light"/>
              <a:ea typeface="Lexend Light"/>
              <a:cs typeface="Lexend Light"/>
              <a:sym typeface="Lexend Light"/>
            </a:endParaRPr>
          </a:p>
        </p:txBody>
      </p:sp>
      <p:pic>
        <p:nvPicPr>
          <p:cNvPr id="362" name="Google Shape;362;g30cd4ce0f7f_0_1508"/>
          <p:cNvPicPr preferRelativeResize="0"/>
          <p:nvPr/>
        </p:nvPicPr>
        <p:blipFill>
          <a:blip r:embed="rId3">
            <a:alphaModFix/>
          </a:blip>
          <a:stretch>
            <a:fillRect/>
          </a:stretch>
        </p:blipFill>
        <p:spPr>
          <a:xfrm>
            <a:off x="841175" y="2076100"/>
            <a:ext cx="3720300" cy="3720300"/>
          </a:xfrm>
          <a:prstGeom prst="rect">
            <a:avLst/>
          </a:prstGeom>
          <a:noFill/>
          <a:ln cap="flat" cmpd="sng" w="9525">
            <a:solidFill>
              <a:schemeClr val="dk2"/>
            </a:solidFill>
            <a:prstDash val="solid"/>
            <a:round/>
            <a:headEnd len="sm" w="sm" type="none"/>
            <a:tailEnd len="sm" w="sm" type="none"/>
          </a:ln>
        </p:spPr>
      </p:pic>
      <p:sp>
        <p:nvSpPr>
          <p:cNvPr id="363" name="Google Shape;363;g30cd4ce0f7f_0_1508"/>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30cd4ce0f7f_0_1533"/>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69" name="Google Shape;369;g30cd4ce0f7f_0_1533"/>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370" name="Google Shape;370;g30cd4ce0f7f_0_1533"/>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371" name="Google Shape;371;g30cd4ce0f7f_0_1533"/>
          <p:cNvPicPr preferRelativeResize="0"/>
          <p:nvPr/>
        </p:nvPicPr>
        <p:blipFill>
          <a:blip r:embed="rId3">
            <a:alphaModFix/>
          </a:blip>
          <a:stretch>
            <a:fillRect/>
          </a:stretch>
        </p:blipFill>
        <p:spPr>
          <a:xfrm>
            <a:off x="914400" y="822960"/>
            <a:ext cx="10972799" cy="5486399"/>
          </a:xfrm>
          <a:prstGeom prst="rect">
            <a:avLst/>
          </a:prstGeom>
          <a:noFill/>
          <a:ln cap="flat" cmpd="sng" w="9525">
            <a:solidFill>
              <a:schemeClr val="dk2"/>
            </a:solidFill>
            <a:prstDash val="solid"/>
            <a:round/>
            <a:headEnd len="sm" w="sm" type="none"/>
            <a:tailEnd len="sm" w="sm" type="none"/>
          </a:ln>
        </p:spPr>
      </p:pic>
      <p:sp>
        <p:nvSpPr>
          <p:cNvPr id="372" name="Google Shape;372;g30cd4ce0f7f_0_1533"/>
          <p:cNvSpPr/>
          <p:nvPr/>
        </p:nvSpPr>
        <p:spPr>
          <a:xfrm>
            <a:off x="4683525" y="1092175"/>
            <a:ext cx="787200" cy="265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 name="Google Shape;373;g30cd4ce0f7f_0_1533"/>
          <p:cNvSpPr/>
          <p:nvPr/>
        </p:nvSpPr>
        <p:spPr>
          <a:xfrm>
            <a:off x="914400" y="1461025"/>
            <a:ext cx="1319100" cy="365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8" name="Shape 378"/>
        <p:cNvGrpSpPr/>
        <p:nvPr/>
      </p:nvGrpSpPr>
      <p:grpSpPr>
        <a:xfrm>
          <a:off x="0" y="0"/>
          <a:ext cx="0" cy="0"/>
          <a:chOff x="0" y="0"/>
          <a:chExt cx="0" cy="0"/>
        </a:xfrm>
      </p:grpSpPr>
      <p:sp>
        <p:nvSpPr>
          <p:cNvPr id="379" name="Google Shape;379;g30cd4ce0f7f_0_1544"/>
          <p:cNvSpPr txBox="1"/>
          <p:nvPr>
            <p:ph type="title"/>
          </p:nvPr>
        </p:nvSpPr>
        <p:spPr>
          <a:xfrm>
            <a:off x="3320867" y="2776538"/>
            <a:ext cx="75279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 sz="4000">
                <a:solidFill>
                  <a:srgbClr val="002855"/>
                </a:solidFill>
                <a:latin typeface="Lexend Medium"/>
                <a:ea typeface="Lexend Medium"/>
                <a:cs typeface="Lexend Medium"/>
                <a:sym typeface="Lexend Medium"/>
              </a:rPr>
              <a:t>Installing a more effective Drive</a:t>
            </a:r>
            <a:endParaRPr>
              <a:latin typeface="Lexend Medium"/>
              <a:ea typeface="Lexend Medium"/>
              <a:cs typeface="Lexend Medium"/>
              <a:sym typeface="Lexend Medium"/>
            </a:endParaRPr>
          </a:p>
        </p:txBody>
      </p:sp>
      <p:sp>
        <p:nvSpPr>
          <p:cNvPr id="380" name="Google Shape;380;g30cd4ce0f7f_0_1544"/>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81" name="Google Shape;381;g30cd4ce0f7f_0_1544"/>
          <p:cNvSpPr txBox="1"/>
          <p:nvPr>
            <p:ph idx="12" type="sldNum"/>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382" name="Google Shape;382;g30cd4ce0f7f_0_1544"/>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0cd4ce0f7f_0_815"/>
          <p:cNvSpPr txBox="1"/>
          <p:nvPr>
            <p:ph type="title"/>
          </p:nvPr>
        </p:nvSpPr>
        <p:spPr>
          <a:xfrm>
            <a:off x="268583" y="0"/>
            <a:ext cx="9214200" cy="792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Black"/>
              <a:buNone/>
            </a:pPr>
            <a:r>
              <a:rPr lang="en" u="sng">
                <a:latin typeface="Lexend"/>
                <a:ea typeface="Lexend"/>
                <a:cs typeface="Lexend"/>
                <a:sym typeface="Lexend"/>
              </a:rPr>
              <a:t>Introduction</a:t>
            </a:r>
            <a:endParaRPr u="sng">
              <a:latin typeface="Lexend"/>
              <a:ea typeface="Lexend"/>
              <a:cs typeface="Lexend"/>
              <a:sym typeface="Lexend"/>
            </a:endParaRPr>
          </a:p>
        </p:txBody>
      </p:sp>
      <p:sp>
        <p:nvSpPr>
          <p:cNvPr id="187" name="Google Shape;187;g30cd4ce0f7f_0_815"/>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188" name="Google Shape;188;g30cd4ce0f7f_0_815"/>
          <p:cNvSpPr txBox="1"/>
          <p:nvPr>
            <p:ph idx="12" type="sldNum"/>
          </p:nvPr>
        </p:nvSpPr>
        <p:spPr>
          <a:xfrm>
            <a:off x="11249375" y="6430655"/>
            <a:ext cx="93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189" name="Google Shape;189;g30cd4ce0f7f_0_815"/>
          <p:cNvGrpSpPr/>
          <p:nvPr/>
        </p:nvGrpSpPr>
        <p:grpSpPr>
          <a:xfrm>
            <a:off x="411197" y="1338787"/>
            <a:ext cx="11621964" cy="4180447"/>
            <a:chOff x="0" y="18787"/>
            <a:chExt cx="11395200" cy="3598560"/>
          </a:xfrm>
        </p:grpSpPr>
        <p:sp>
          <p:nvSpPr>
            <p:cNvPr id="190" name="Google Shape;190;g30cd4ce0f7f_0_815"/>
            <p:cNvSpPr/>
            <p:nvPr/>
          </p:nvSpPr>
          <p:spPr>
            <a:xfrm>
              <a:off x="0" y="18787"/>
              <a:ext cx="11395200" cy="655200"/>
            </a:xfrm>
            <a:prstGeom prst="roundRect">
              <a:avLst>
                <a:gd fmla="val 16667" name="adj"/>
              </a:avLst>
            </a:prstGeom>
            <a:solidFill>
              <a:srgbClr val="EAAB2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latin typeface="Lexend"/>
                <a:ea typeface="Lexend"/>
                <a:cs typeface="Lexend"/>
                <a:sym typeface="Lexend"/>
              </a:endParaRPr>
            </a:p>
          </p:txBody>
        </p:sp>
        <p:sp>
          <p:nvSpPr>
            <p:cNvPr id="191" name="Google Shape;191;g30cd4ce0f7f_0_815"/>
            <p:cNvSpPr txBox="1"/>
            <p:nvPr/>
          </p:nvSpPr>
          <p:spPr>
            <a:xfrm>
              <a:off x="31984" y="50771"/>
              <a:ext cx="11331000" cy="591300"/>
            </a:xfrm>
            <a:prstGeom prst="rect">
              <a:avLst/>
            </a:prstGeom>
            <a:noFill/>
            <a:ln>
              <a:noFill/>
            </a:ln>
          </p:spPr>
          <p:txBody>
            <a:bodyPr anchorCtr="0" anchor="ctr" bIns="106675" lIns="106675" spcFirstLastPara="1" rIns="106675" wrap="square" tIns="106675">
              <a:noAutofit/>
            </a:bodyPr>
            <a:lstStyle/>
            <a:p>
              <a:pPr indent="0" lvl="0" marL="152400" rtl="0" algn="l">
                <a:lnSpc>
                  <a:spcPct val="70000"/>
                </a:lnSpc>
                <a:spcBef>
                  <a:spcPts val="1300"/>
                </a:spcBef>
                <a:spcAft>
                  <a:spcPts val="0"/>
                </a:spcAft>
                <a:buClr>
                  <a:schemeClr val="dk1"/>
                </a:buClr>
                <a:buSzPts val="1400"/>
                <a:buFont typeface="Arial"/>
                <a:buNone/>
              </a:pPr>
              <a:r>
                <a:rPr lang="en" sz="2800">
                  <a:solidFill>
                    <a:schemeClr val="dk1"/>
                  </a:solidFill>
                  <a:latin typeface="Lexend"/>
                  <a:ea typeface="Lexend"/>
                  <a:cs typeface="Lexend"/>
                  <a:sym typeface="Lexend"/>
                </a:rPr>
                <a:t>Introduction to Pumps</a:t>
              </a:r>
              <a:endParaRPr sz="2800">
                <a:latin typeface="Lexend"/>
                <a:ea typeface="Lexend"/>
                <a:cs typeface="Lexend"/>
                <a:sym typeface="Lexend"/>
              </a:endParaRPr>
            </a:p>
          </p:txBody>
        </p:sp>
        <p:sp>
          <p:nvSpPr>
            <p:cNvPr id="192" name="Google Shape;192;g30cd4ce0f7f_0_815"/>
            <p:cNvSpPr/>
            <p:nvPr/>
          </p:nvSpPr>
          <p:spPr>
            <a:xfrm>
              <a:off x="0" y="754627"/>
              <a:ext cx="11395200" cy="655200"/>
            </a:xfrm>
            <a:prstGeom prst="roundRect">
              <a:avLst>
                <a:gd fmla="val 16667" name="adj"/>
              </a:avLst>
            </a:prstGeom>
            <a:solidFill>
              <a:srgbClr val="EAAB2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latin typeface="Lexend"/>
                <a:ea typeface="Lexend"/>
                <a:cs typeface="Lexend"/>
                <a:sym typeface="Lexend"/>
              </a:endParaRPr>
            </a:p>
          </p:txBody>
        </p:sp>
        <p:sp>
          <p:nvSpPr>
            <p:cNvPr id="193" name="Google Shape;193;g30cd4ce0f7f_0_815"/>
            <p:cNvSpPr txBox="1"/>
            <p:nvPr/>
          </p:nvSpPr>
          <p:spPr>
            <a:xfrm>
              <a:off x="31984" y="786611"/>
              <a:ext cx="11331000" cy="591300"/>
            </a:xfrm>
            <a:prstGeom prst="rect">
              <a:avLst/>
            </a:prstGeom>
            <a:noFill/>
            <a:ln>
              <a:noFill/>
            </a:ln>
          </p:spPr>
          <p:txBody>
            <a:bodyPr anchorCtr="0" anchor="ctr" bIns="106675" lIns="106675" spcFirstLastPara="1" rIns="106675" wrap="square" tIns="106675">
              <a:noAutofit/>
            </a:bodyPr>
            <a:lstStyle/>
            <a:p>
              <a:pPr indent="0" lvl="0" marL="152400" rtl="0" algn="l">
                <a:lnSpc>
                  <a:spcPct val="70000"/>
                </a:lnSpc>
                <a:spcBef>
                  <a:spcPts val="1300"/>
                </a:spcBef>
                <a:spcAft>
                  <a:spcPts val="0"/>
                </a:spcAft>
                <a:buClr>
                  <a:schemeClr val="dk1"/>
                </a:buClr>
                <a:buSzPts val="1400"/>
                <a:buFont typeface="Arial"/>
                <a:buNone/>
              </a:pPr>
              <a:r>
                <a:rPr lang="en" sz="2800">
                  <a:solidFill>
                    <a:schemeClr val="dk1"/>
                  </a:solidFill>
                  <a:latin typeface="Lexend"/>
                  <a:ea typeface="Lexend"/>
                  <a:cs typeface="Lexend"/>
                  <a:sym typeface="Lexend"/>
                </a:rPr>
                <a:t>Navigating MEASUR: Pump Assessment</a:t>
              </a:r>
              <a:endParaRPr sz="2800">
                <a:latin typeface="Lexend"/>
                <a:ea typeface="Lexend"/>
                <a:cs typeface="Lexend"/>
                <a:sym typeface="Lexend"/>
              </a:endParaRPr>
            </a:p>
          </p:txBody>
        </p:sp>
        <p:sp>
          <p:nvSpPr>
            <p:cNvPr id="194" name="Google Shape;194;g30cd4ce0f7f_0_815"/>
            <p:cNvSpPr/>
            <p:nvPr/>
          </p:nvSpPr>
          <p:spPr>
            <a:xfrm>
              <a:off x="0" y="1490467"/>
              <a:ext cx="11395200" cy="655200"/>
            </a:xfrm>
            <a:prstGeom prst="roundRect">
              <a:avLst>
                <a:gd fmla="val 16667" name="adj"/>
              </a:avLst>
            </a:prstGeom>
            <a:solidFill>
              <a:srgbClr val="EAAB2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latin typeface="Lexend"/>
                <a:ea typeface="Lexend"/>
                <a:cs typeface="Lexend"/>
                <a:sym typeface="Lexend"/>
              </a:endParaRPr>
            </a:p>
          </p:txBody>
        </p:sp>
        <p:sp>
          <p:nvSpPr>
            <p:cNvPr id="195" name="Google Shape;195;g30cd4ce0f7f_0_815"/>
            <p:cNvSpPr txBox="1"/>
            <p:nvPr/>
          </p:nvSpPr>
          <p:spPr>
            <a:xfrm>
              <a:off x="31984" y="1522451"/>
              <a:ext cx="11331000" cy="591300"/>
            </a:xfrm>
            <a:prstGeom prst="rect">
              <a:avLst/>
            </a:prstGeom>
            <a:noFill/>
            <a:ln>
              <a:noFill/>
            </a:ln>
          </p:spPr>
          <p:txBody>
            <a:bodyPr anchorCtr="0" anchor="ctr" bIns="106675" lIns="106675" spcFirstLastPara="1" rIns="106675" wrap="square" tIns="106675">
              <a:noAutofit/>
            </a:bodyPr>
            <a:lstStyle/>
            <a:p>
              <a:pPr indent="0" lvl="0" marL="152400" rtl="0" algn="l">
                <a:lnSpc>
                  <a:spcPct val="70000"/>
                </a:lnSpc>
                <a:spcBef>
                  <a:spcPts val="1300"/>
                </a:spcBef>
                <a:spcAft>
                  <a:spcPts val="0"/>
                </a:spcAft>
                <a:buClr>
                  <a:schemeClr val="dk1"/>
                </a:buClr>
                <a:buSzPts val="1400"/>
                <a:buFont typeface="Arial"/>
                <a:buNone/>
              </a:pPr>
              <a:r>
                <a:rPr lang="en" sz="2800">
                  <a:solidFill>
                    <a:schemeClr val="dk1"/>
                  </a:solidFill>
                  <a:latin typeface="Lexend"/>
                  <a:ea typeface="Lexend"/>
                  <a:cs typeface="Lexend"/>
                  <a:sym typeface="Lexend"/>
                </a:rPr>
                <a:t>Enhancing System Efficiency: Best Practices</a:t>
              </a:r>
              <a:endParaRPr sz="2800">
                <a:latin typeface="Lexend"/>
                <a:ea typeface="Lexend"/>
                <a:cs typeface="Lexend"/>
                <a:sym typeface="Lexend"/>
              </a:endParaRPr>
            </a:p>
          </p:txBody>
        </p:sp>
        <p:sp>
          <p:nvSpPr>
            <p:cNvPr id="196" name="Google Shape;196;g30cd4ce0f7f_0_815"/>
            <p:cNvSpPr/>
            <p:nvPr/>
          </p:nvSpPr>
          <p:spPr>
            <a:xfrm>
              <a:off x="0" y="2226307"/>
              <a:ext cx="11395200" cy="655200"/>
            </a:xfrm>
            <a:prstGeom prst="roundRect">
              <a:avLst>
                <a:gd fmla="val 16667" name="adj"/>
              </a:avLst>
            </a:prstGeom>
            <a:solidFill>
              <a:srgbClr val="EAAB2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latin typeface="Lexend"/>
                <a:ea typeface="Lexend"/>
                <a:cs typeface="Lexend"/>
                <a:sym typeface="Lexend"/>
              </a:endParaRPr>
            </a:p>
          </p:txBody>
        </p:sp>
        <p:sp>
          <p:nvSpPr>
            <p:cNvPr id="197" name="Google Shape;197;g30cd4ce0f7f_0_815"/>
            <p:cNvSpPr txBox="1"/>
            <p:nvPr/>
          </p:nvSpPr>
          <p:spPr>
            <a:xfrm>
              <a:off x="31984" y="2258291"/>
              <a:ext cx="11331000" cy="591300"/>
            </a:xfrm>
            <a:prstGeom prst="rect">
              <a:avLst/>
            </a:prstGeom>
            <a:noFill/>
            <a:ln>
              <a:noFill/>
            </a:ln>
          </p:spPr>
          <p:txBody>
            <a:bodyPr anchorCtr="0" anchor="ctr" bIns="106675" lIns="106675" spcFirstLastPara="1" rIns="106675" wrap="square" tIns="106675">
              <a:noAutofit/>
            </a:bodyPr>
            <a:lstStyle/>
            <a:p>
              <a:pPr indent="0" lvl="0" marL="152400" rtl="0" algn="l">
                <a:lnSpc>
                  <a:spcPct val="70000"/>
                </a:lnSpc>
                <a:spcBef>
                  <a:spcPts val="1300"/>
                </a:spcBef>
                <a:spcAft>
                  <a:spcPts val="0"/>
                </a:spcAft>
                <a:buClr>
                  <a:schemeClr val="dk1"/>
                </a:buClr>
                <a:buSzPts val="1400"/>
                <a:buFont typeface="Arial"/>
                <a:buNone/>
              </a:pPr>
              <a:r>
                <a:rPr lang="en" sz="2800">
                  <a:solidFill>
                    <a:schemeClr val="dk1"/>
                  </a:solidFill>
                  <a:latin typeface="Lexend"/>
                  <a:ea typeface="Lexend"/>
                  <a:cs typeface="Lexend"/>
                  <a:sym typeface="Lexend"/>
                </a:rPr>
                <a:t>Applying Efficiency Recommendations in MEASUR</a:t>
              </a:r>
              <a:endParaRPr sz="2800">
                <a:latin typeface="Lexend"/>
                <a:ea typeface="Lexend"/>
                <a:cs typeface="Lexend"/>
                <a:sym typeface="Lexend"/>
              </a:endParaRPr>
            </a:p>
          </p:txBody>
        </p:sp>
        <p:sp>
          <p:nvSpPr>
            <p:cNvPr id="198" name="Google Shape;198;g30cd4ce0f7f_0_815"/>
            <p:cNvSpPr/>
            <p:nvPr/>
          </p:nvSpPr>
          <p:spPr>
            <a:xfrm>
              <a:off x="0" y="2962147"/>
              <a:ext cx="11395200" cy="655200"/>
            </a:xfrm>
            <a:prstGeom prst="roundRect">
              <a:avLst>
                <a:gd fmla="val 16667" name="adj"/>
              </a:avLst>
            </a:prstGeom>
            <a:solidFill>
              <a:srgbClr val="EAAB29"/>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latin typeface="Lexend"/>
                <a:ea typeface="Lexend"/>
                <a:cs typeface="Lexend"/>
                <a:sym typeface="Lexend"/>
              </a:endParaRPr>
            </a:p>
          </p:txBody>
        </p:sp>
        <p:sp>
          <p:nvSpPr>
            <p:cNvPr id="199" name="Google Shape;199;g30cd4ce0f7f_0_815"/>
            <p:cNvSpPr txBox="1"/>
            <p:nvPr/>
          </p:nvSpPr>
          <p:spPr>
            <a:xfrm>
              <a:off x="31984" y="2994131"/>
              <a:ext cx="11331000" cy="591300"/>
            </a:xfrm>
            <a:prstGeom prst="rect">
              <a:avLst/>
            </a:prstGeom>
            <a:noFill/>
            <a:ln>
              <a:noFill/>
            </a:ln>
          </p:spPr>
          <p:txBody>
            <a:bodyPr anchorCtr="0" anchor="ctr" bIns="106675" lIns="106675" spcFirstLastPara="1" rIns="106675" wrap="square" tIns="106675">
              <a:noAutofit/>
            </a:bodyPr>
            <a:lstStyle/>
            <a:p>
              <a:pPr indent="0" lvl="0" marL="152400" rtl="0" algn="l">
                <a:lnSpc>
                  <a:spcPct val="70000"/>
                </a:lnSpc>
                <a:spcBef>
                  <a:spcPts val="1300"/>
                </a:spcBef>
                <a:spcAft>
                  <a:spcPts val="0"/>
                </a:spcAft>
                <a:buClr>
                  <a:schemeClr val="dk1"/>
                </a:buClr>
                <a:buSzPts val="1400"/>
                <a:buFont typeface="Arial"/>
                <a:buNone/>
              </a:pPr>
              <a:r>
                <a:rPr lang="en" sz="2800">
                  <a:solidFill>
                    <a:schemeClr val="dk1"/>
                  </a:solidFill>
                  <a:latin typeface="Lexend"/>
                  <a:ea typeface="Lexend"/>
                  <a:cs typeface="Lexend"/>
                  <a:sym typeface="Lexend"/>
                </a:rPr>
                <a:t>Summary and Key Takeaways</a:t>
              </a:r>
              <a:endParaRPr sz="2800">
                <a:latin typeface="Lexend"/>
                <a:ea typeface="Lexend"/>
                <a:cs typeface="Lexend"/>
                <a:sym typeface="Lexend"/>
              </a:endParaRPr>
            </a:p>
          </p:txBody>
        </p:sp>
      </p:grpSp>
      <p:sp>
        <p:nvSpPr>
          <p:cNvPr id="200" name="Google Shape;200;g30cd4ce0f7f_0_815"/>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30cd4ce0f7f_0_1552"/>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88" name="Google Shape;388;g30cd4ce0f7f_0_1552"/>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389" name="Google Shape;389;g30cd4ce0f7f_0_1552"/>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390" name="Google Shape;390;g30cd4ce0f7f_0_1552"/>
          <p:cNvPicPr preferRelativeResize="0"/>
          <p:nvPr/>
        </p:nvPicPr>
        <p:blipFill rotWithShape="1">
          <a:blip r:embed="rId3">
            <a:alphaModFix/>
          </a:blip>
          <a:srcRect b="0" l="0" r="0" t="0"/>
          <a:stretch/>
        </p:blipFill>
        <p:spPr>
          <a:xfrm>
            <a:off x="701183" y="1030483"/>
            <a:ext cx="4536863" cy="5054001"/>
          </a:xfrm>
          <a:prstGeom prst="rect">
            <a:avLst/>
          </a:prstGeom>
          <a:noFill/>
          <a:ln cap="flat" cmpd="sng" w="9525">
            <a:solidFill>
              <a:srgbClr val="000000"/>
            </a:solidFill>
            <a:prstDash val="solid"/>
            <a:round/>
            <a:headEnd len="sm" w="sm" type="none"/>
            <a:tailEnd len="sm" w="sm" type="none"/>
          </a:ln>
        </p:spPr>
      </p:pic>
      <p:pic>
        <p:nvPicPr>
          <p:cNvPr id="391" name="Google Shape;391;g30cd4ce0f7f_0_1552"/>
          <p:cNvPicPr preferRelativeResize="0"/>
          <p:nvPr/>
        </p:nvPicPr>
        <p:blipFill rotWithShape="1">
          <a:blip r:embed="rId4">
            <a:alphaModFix/>
          </a:blip>
          <a:srcRect b="0" l="0" r="0" t="0"/>
          <a:stretch/>
        </p:blipFill>
        <p:spPr>
          <a:xfrm>
            <a:off x="7580754" y="2509988"/>
            <a:ext cx="3123418" cy="2094976"/>
          </a:xfrm>
          <a:prstGeom prst="rect">
            <a:avLst/>
          </a:prstGeom>
          <a:noFill/>
          <a:ln cap="flat" cmpd="sng" w="9525">
            <a:solidFill>
              <a:srgbClr val="000000"/>
            </a:solidFill>
            <a:prstDash val="solid"/>
            <a:round/>
            <a:headEnd len="sm" w="sm" type="none"/>
            <a:tailEnd len="sm" w="sm" type="none"/>
          </a:ln>
        </p:spPr>
      </p:pic>
      <p:sp>
        <p:nvSpPr>
          <p:cNvPr id="392" name="Google Shape;392;g30cd4ce0f7f_0_1552"/>
          <p:cNvSpPr/>
          <p:nvPr/>
        </p:nvSpPr>
        <p:spPr>
          <a:xfrm>
            <a:off x="5287250" y="3080017"/>
            <a:ext cx="2244300" cy="954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30cd4ce0f7f_0_1564"/>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98" name="Google Shape;398;g30cd4ce0f7f_0_1564"/>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399" name="Google Shape;399;g30cd4ce0f7f_0_1564"/>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400" name="Google Shape;400;g30cd4ce0f7f_0_1564"/>
          <p:cNvPicPr preferRelativeResize="0"/>
          <p:nvPr/>
        </p:nvPicPr>
        <p:blipFill rotWithShape="1">
          <a:blip r:embed="rId3">
            <a:alphaModFix/>
          </a:blip>
          <a:srcRect b="-1430" l="-694" r="0" t="0"/>
          <a:stretch/>
        </p:blipFill>
        <p:spPr>
          <a:xfrm>
            <a:off x="1249600" y="808025"/>
            <a:ext cx="9623599" cy="5459626"/>
          </a:xfrm>
          <a:prstGeom prst="rect">
            <a:avLst/>
          </a:prstGeom>
          <a:noFill/>
          <a:ln cap="flat" cmpd="sng" w="9525">
            <a:solidFill>
              <a:srgbClr val="000000"/>
            </a:solidFill>
            <a:prstDash val="solid"/>
            <a:round/>
            <a:headEnd len="sm" w="sm" type="none"/>
            <a:tailEnd len="sm" w="sm" type="none"/>
          </a:ln>
        </p:spPr>
      </p:pic>
      <p:sp>
        <p:nvSpPr>
          <p:cNvPr id="401" name="Google Shape;401;g30cd4ce0f7f_0_1564"/>
          <p:cNvSpPr/>
          <p:nvPr/>
        </p:nvSpPr>
        <p:spPr>
          <a:xfrm>
            <a:off x="1249600" y="808025"/>
            <a:ext cx="767400" cy="365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30cd4ce0f7f_0_1574"/>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07" name="Google Shape;407;g30cd4ce0f7f_0_1574"/>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Using a More Efficient Pump</a:t>
            </a:r>
            <a:endParaRPr u="sng">
              <a:latin typeface="Lexend"/>
              <a:ea typeface="Lexend"/>
              <a:cs typeface="Lexend"/>
              <a:sym typeface="Lexend"/>
            </a:endParaRPr>
          </a:p>
        </p:txBody>
      </p:sp>
      <p:sp>
        <p:nvSpPr>
          <p:cNvPr id="408" name="Google Shape;408;g30cd4ce0f7f_0_1574"/>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409" name="Google Shape;409;g30cd4ce0f7f_0_1574"/>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410" name="Google Shape;410;g30cd4ce0f7f_0_1574"/>
          <p:cNvPicPr preferRelativeResize="0"/>
          <p:nvPr/>
        </p:nvPicPr>
        <p:blipFill rotWithShape="1">
          <a:blip r:embed="rId3">
            <a:alphaModFix/>
          </a:blip>
          <a:srcRect b="0" l="0" r="0" t="0"/>
          <a:stretch/>
        </p:blipFill>
        <p:spPr>
          <a:xfrm>
            <a:off x="7348583" y="2173595"/>
            <a:ext cx="4301917" cy="2510814"/>
          </a:xfrm>
          <a:prstGeom prst="rect">
            <a:avLst/>
          </a:prstGeom>
          <a:noFill/>
          <a:ln cap="flat" cmpd="sng" w="9525">
            <a:solidFill>
              <a:srgbClr val="000000"/>
            </a:solidFill>
            <a:prstDash val="solid"/>
            <a:round/>
            <a:headEnd len="sm" w="sm" type="none"/>
            <a:tailEnd len="sm" w="sm" type="none"/>
          </a:ln>
        </p:spPr>
      </p:pic>
      <p:pic>
        <p:nvPicPr>
          <p:cNvPr id="411" name="Google Shape;411;g30cd4ce0f7f_0_1574"/>
          <p:cNvPicPr preferRelativeResize="0"/>
          <p:nvPr/>
        </p:nvPicPr>
        <p:blipFill rotWithShape="1">
          <a:blip r:embed="rId4">
            <a:alphaModFix/>
          </a:blip>
          <a:srcRect b="0" l="0" r="0" t="0"/>
          <a:stretch/>
        </p:blipFill>
        <p:spPr>
          <a:xfrm>
            <a:off x="607324" y="1108938"/>
            <a:ext cx="5368621" cy="4901899"/>
          </a:xfrm>
          <a:prstGeom prst="rect">
            <a:avLst/>
          </a:prstGeom>
          <a:noFill/>
          <a:ln cap="flat" cmpd="sng" w="9525">
            <a:solidFill>
              <a:srgbClr val="000000"/>
            </a:solidFill>
            <a:prstDash val="solid"/>
            <a:round/>
            <a:headEnd len="sm" w="sm" type="none"/>
            <a:tailEnd len="sm" w="sm" type="none"/>
          </a:ln>
        </p:spPr>
      </p:pic>
      <p:sp>
        <p:nvSpPr>
          <p:cNvPr id="412" name="Google Shape;412;g30cd4ce0f7f_0_1574"/>
          <p:cNvSpPr/>
          <p:nvPr/>
        </p:nvSpPr>
        <p:spPr>
          <a:xfrm>
            <a:off x="6028550" y="3047250"/>
            <a:ext cx="1260000" cy="763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30cd4ce0f7f_0_1586"/>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18" name="Google Shape;418;g30cd4ce0f7f_0_1586"/>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Using a More Efficient Pump</a:t>
            </a:r>
            <a:endParaRPr u="sng">
              <a:latin typeface="Lexend"/>
              <a:ea typeface="Lexend"/>
              <a:cs typeface="Lexend"/>
              <a:sym typeface="Lexend"/>
            </a:endParaRPr>
          </a:p>
        </p:txBody>
      </p:sp>
      <p:sp>
        <p:nvSpPr>
          <p:cNvPr id="419" name="Google Shape;419;g30cd4ce0f7f_0_1586"/>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420" name="Google Shape;420;g30cd4ce0f7f_0_1586"/>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421" name="Google Shape;421;g30cd4ce0f7f_0_1586"/>
          <p:cNvPicPr preferRelativeResize="0"/>
          <p:nvPr/>
        </p:nvPicPr>
        <p:blipFill rotWithShape="1">
          <a:blip r:embed="rId3">
            <a:alphaModFix/>
          </a:blip>
          <a:srcRect b="0" l="0" r="0" t="0"/>
          <a:stretch/>
        </p:blipFill>
        <p:spPr>
          <a:xfrm>
            <a:off x="578575" y="888150"/>
            <a:ext cx="11287200" cy="5343476"/>
          </a:xfrm>
          <a:prstGeom prst="rect">
            <a:avLst/>
          </a:prstGeom>
          <a:noFill/>
          <a:ln cap="flat" cmpd="sng" w="9525">
            <a:solidFill>
              <a:srgbClr val="000000"/>
            </a:solidFill>
            <a:prstDash val="solid"/>
            <a:round/>
            <a:headEnd len="sm" w="sm" type="none"/>
            <a:tailEnd len="sm" w="sm" type="none"/>
          </a:ln>
        </p:spPr>
      </p:pic>
      <p:sp>
        <p:nvSpPr>
          <p:cNvPr id="422" name="Google Shape;422;g30cd4ce0f7f_0_1586"/>
          <p:cNvSpPr/>
          <p:nvPr/>
        </p:nvSpPr>
        <p:spPr>
          <a:xfrm>
            <a:off x="578575" y="1205225"/>
            <a:ext cx="612000" cy="275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30cd4ce0f7f_0_1597"/>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28" name="Google Shape;428;g30cd4ce0f7f_0_1597"/>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Reduce System Flow Rate</a:t>
            </a:r>
            <a:endParaRPr u="sng">
              <a:latin typeface="Lexend"/>
              <a:ea typeface="Lexend"/>
              <a:cs typeface="Lexend"/>
              <a:sym typeface="Lexend"/>
            </a:endParaRPr>
          </a:p>
        </p:txBody>
      </p:sp>
      <p:sp>
        <p:nvSpPr>
          <p:cNvPr id="429" name="Google Shape;429;g30cd4ce0f7f_0_1597"/>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430" name="Google Shape;430;g30cd4ce0f7f_0_1597"/>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431" name="Google Shape;431;g30cd4ce0f7f_0_1597"/>
          <p:cNvPicPr preferRelativeResize="0"/>
          <p:nvPr/>
        </p:nvPicPr>
        <p:blipFill rotWithShape="1">
          <a:blip r:embed="rId3">
            <a:alphaModFix/>
          </a:blip>
          <a:srcRect b="0" l="0" r="0" t="0"/>
          <a:stretch/>
        </p:blipFill>
        <p:spPr>
          <a:xfrm>
            <a:off x="2000400" y="777162"/>
            <a:ext cx="8188150" cy="758247"/>
          </a:xfrm>
          <a:prstGeom prst="rect">
            <a:avLst/>
          </a:prstGeom>
          <a:noFill/>
          <a:ln cap="flat" cmpd="sng" w="9525">
            <a:solidFill>
              <a:srgbClr val="000000"/>
            </a:solidFill>
            <a:prstDash val="solid"/>
            <a:round/>
            <a:headEnd len="sm" w="sm" type="none"/>
            <a:tailEnd len="sm" w="sm" type="none"/>
          </a:ln>
        </p:spPr>
      </p:pic>
      <p:sp>
        <p:nvSpPr>
          <p:cNvPr id="432" name="Google Shape;432;g30cd4ce0f7f_0_1597"/>
          <p:cNvSpPr/>
          <p:nvPr/>
        </p:nvSpPr>
        <p:spPr>
          <a:xfrm>
            <a:off x="5752475" y="1608500"/>
            <a:ext cx="684000" cy="758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p:txBody>
      </p:sp>
      <p:pic>
        <p:nvPicPr>
          <p:cNvPr id="433" name="Google Shape;433;g30cd4ce0f7f_0_1597"/>
          <p:cNvPicPr preferRelativeResize="0"/>
          <p:nvPr/>
        </p:nvPicPr>
        <p:blipFill rotWithShape="1">
          <a:blip r:embed="rId4">
            <a:alphaModFix/>
          </a:blip>
          <a:srcRect b="26745" l="0" r="0" t="0"/>
          <a:stretch/>
        </p:blipFill>
        <p:spPr>
          <a:xfrm>
            <a:off x="2407179" y="2439996"/>
            <a:ext cx="6964972" cy="3841042"/>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30cd4ce0f7f_0_1610"/>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39" name="Google Shape;439;g30cd4ce0f7f_0_1610"/>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Reduce System Head Requirement</a:t>
            </a:r>
            <a:endParaRPr u="sng">
              <a:latin typeface="Lexend"/>
              <a:ea typeface="Lexend"/>
              <a:cs typeface="Lexend"/>
              <a:sym typeface="Lexend"/>
            </a:endParaRPr>
          </a:p>
        </p:txBody>
      </p:sp>
      <p:sp>
        <p:nvSpPr>
          <p:cNvPr id="440" name="Google Shape;440;g30cd4ce0f7f_0_1610"/>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441" name="Google Shape;441;g30cd4ce0f7f_0_1610"/>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442" name="Google Shape;442;g30cd4ce0f7f_0_1610"/>
          <p:cNvPicPr preferRelativeResize="0"/>
          <p:nvPr/>
        </p:nvPicPr>
        <p:blipFill rotWithShape="1">
          <a:blip r:embed="rId3">
            <a:alphaModFix/>
          </a:blip>
          <a:srcRect b="0" l="0" r="0" t="0"/>
          <a:stretch/>
        </p:blipFill>
        <p:spPr>
          <a:xfrm>
            <a:off x="2496934" y="688800"/>
            <a:ext cx="7195094" cy="688800"/>
          </a:xfrm>
          <a:prstGeom prst="rect">
            <a:avLst/>
          </a:prstGeom>
          <a:noFill/>
          <a:ln cap="flat" cmpd="sng" w="9525">
            <a:solidFill>
              <a:srgbClr val="000000"/>
            </a:solidFill>
            <a:prstDash val="solid"/>
            <a:round/>
            <a:headEnd len="sm" w="sm" type="none"/>
            <a:tailEnd len="sm" w="sm" type="none"/>
          </a:ln>
        </p:spPr>
      </p:pic>
      <p:sp>
        <p:nvSpPr>
          <p:cNvPr id="443" name="Google Shape;443;g30cd4ce0f7f_0_1610"/>
          <p:cNvSpPr/>
          <p:nvPr/>
        </p:nvSpPr>
        <p:spPr>
          <a:xfrm>
            <a:off x="5776033" y="1414107"/>
            <a:ext cx="636900" cy="6348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p:txBody>
      </p:sp>
      <p:pic>
        <p:nvPicPr>
          <p:cNvPr id="444" name="Google Shape;444;g30cd4ce0f7f_0_1610"/>
          <p:cNvPicPr preferRelativeResize="0"/>
          <p:nvPr/>
        </p:nvPicPr>
        <p:blipFill rotWithShape="1">
          <a:blip r:embed="rId4">
            <a:alphaModFix/>
          </a:blip>
          <a:srcRect b="0" l="0" r="0" t="0"/>
          <a:stretch/>
        </p:blipFill>
        <p:spPr>
          <a:xfrm>
            <a:off x="2227162" y="2048900"/>
            <a:ext cx="7734626" cy="426664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30cd4ce0f7f_0_1623"/>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50" name="Google Shape;450;g30cd4ce0f7f_0_1623"/>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Install Energy Efficient Motor</a:t>
            </a:r>
            <a:endParaRPr u="sng">
              <a:latin typeface="Lexend"/>
              <a:ea typeface="Lexend"/>
              <a:cs typeface="Lexend"/>
              <a:sym typeface="Lexend"/>
            </a:endParaRPr>
          </a:p>
        </p:txBody>
      </p:sp>
      <p:sp>
        <p:nvSpPr>
          <p:cNvPr id="451" name="Google Shape;451;g30cd4ce0f7f_0_1623"/>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452" name="Google Shape;452;g30cd4ce0f7f_0_1623"/>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453" name="Google Shape;453;g30cd4ce0f7f_0_1623"/>
          <p:cNvPicPr preferRelativeResize="0"/>
          <p:nvPr/>
        </p:nvPicPr>
        <p:blipFill rotWithShape="1">
          <a:blip r:embed="rId3">
            <a:alphaModFix/>
          </a:blip>
          <a:srcRect b="0" l="0" r="0" t="0"/>
          <a:stretch/>
        </p:blipFill>
        <p:spPr>
          <a:xfrm>
            <a:off x="1396737" y="1710312"/>
            <a:ext cx="9395475" cy="343737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30cd4ce0f7f_0_1634"/>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59" name="Google Shape;459;g30cd4ce0f7f_0_1634"/>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460" name="Google Shape;460;g30cd4ce0f7f_0_1634"/>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461" name="Google Shape;461;g30cd4ce0f7f_0_1634"/>
          <p:cNvPicPr preferRelativeResize="0"/>
          <p:nvPr/>
        </p:nvPicPr>
        <p:blipFill rotWithShape="1">
          <a:blip r:embed="rId3">
            <a:alphaModFix/>
          </a:blip>
          <a:srcRect b="0" l="0" r="0" t="0"/>
          <a:stretch/>
        </p:blipFill>
        <p:spPr>
          <a:xfrm>
            <a:off x="914400" y="822960"/>
            <a:ext cx="10972800" cy="5486399"/>
          </a:xfrm>
          <a:prstGeom prst="rect">
            <a:avLst/>
          </a:prstGeom>
          <a:noFill/>
          <a:ln cap="flat" cmpd="sng" w="9525">
            <a:solidFill>
              <a:srgbClr val="000000"/>
            </a:solidFill>
            <a:prstDash val="solid"/>
            <a:round/>
            <a:headEnd len="sm" w="sm" type="none"/>
            <a:tailEnd len="sm" w="sm" type="none"/>
          </a:ln>
        </p:spPr>
      </p:pic>
      <p:sp>
        <p:nvSpPr>
          <p:cNvPr id="462" name="Google Shape;462;g30cd4ce0f7f_0_1634"/>
          <p:cNvSpPr/>
          <p:nvPr/>
        </p:nvSpPr>
        <p:spPr>
          <a:xfrm>
            <a:off x="914400" y="1205250"/>
            <a:ext cx="559200" cy="275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30cd4ce0f7f_0_1643"/>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68" name="Google Shape;468;g30cd4ce0f7f_0_1643"/>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Expert Mode</a:t>
            </a:r>
            <a:endParaRPr u="sng">
              <a:latin typeface="Lexend"/>
              <a:ea typeface="Lexend"/>
              <a:cs typeface="Lexend"/>
              <a:sym typeface="Lexend"/>
            </a:endParaRPr>
          </a:p>
        </p:txBody>
      </p:sp>
      <p:sp>
        <p:nvSpPr>
          <p:cNvPr id="469" name="Google Shape;469;g30cd4ce0f7f_0_1643"/>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470" name="Google Shape;470;g30cd4ce0f7f_0_1643"/>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471" name="Google Shape;471;g30cd4ce0f7f_0_1643"/>
          <p:cNvPicPr preferRelativeResize="0"/>
          <p:nvPr/>
        </p:nvPicPr>
        <p:blipFill rotWithShape="1">
          <a:blip r:embed="rId3">
            <a:alphaModFix/>
          </a:blip>
          <a:srcRect b="0" l="0" r="0" t="0"/>
          <a:stretch/>
        </p:blipFill>
        <p:spPr>
          <a:xfrm>
            <a:off x="914400" y="822960"/>
            <a:ext cx="10972800" cy="5486400"/>
          </a:xfrm>
          <a:prstGeom prst="rect">
            <a:avLst/>
          </a:prstGeom>
          <a:noFill/>
          <a:ln cap="flat" cmpd="sng" w="9525">
            <a:solidFill>
              <a:srgbClr val="000000"/>
            </a:solidFill>
            <a:prstDash val="solid"/>
            <a:round/>
            <a:headEnd len="sm" w="sm" type="none"/>
            <a:tailEnd len="sm" w="sm" type="none"/>
          </a:ln>
        </p:spPr>
      </p:pic>
      <p:sp>
        <p:nvSpPr>
          <p:cNvPr id="472" name="Google Shape;472;g30cd4ce0f7f_0_1643"/>
          <p:cNvSpPr/>
          <p:nvPr/>
        </p:nvSpPr>
        <p:spPr>
          <a:xfrm>
            <a:off x="914400" y="1657825"/>
            <a:ext cx="1378200" cy="275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 name="Google Shape;473;g30cd4ce0f7f_0_1643"/>
          <p:cNvSpPr/>
          <p:nvPr/>
        </p:nvSpPr>
        <p:spPr>
          <a:xfrm>
            <a:off x="2041550" y="1365175"/>
            <a:ext cx="1264500" cy="313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g30cd4ce0f7f_0_1654"/>
          <p:cNvPicPr preferRelativeResize="0"/>
          <p:nvPr/>
        </p:nvPicPr>
        <p:blipFill rotWithShape="1">
          <a:blip r:embed="rId3">
            <a:alphaModFix/>
          </a:blip>
          <a:srcRect b="0" l="0" r="0" t="0"/>
          <a:stretch/>
        </p:blipFill>
        <p:spPr>
          <a:xfrm>
            <a:off x="914400" y="822960"/>
            <a:ext cx="10972802" cy="5486401"/>
          </a:xfrm>
          <a:prstGeom prst="rect">
            <a:avLst/>
          </a:prstGeom>
          <a:noFill/>
          <a:ln cap="flat" cmpd="sng" w="9525">
            <a:solidFill>
              <a:srgbClr val="000000"/>
            </a:solidFill>
            <a:prstDash val="solid"/>
            <a:round/>
            <a:headEnd len="sm" w="sm" type="none"/>
            <a:tailEnd len="sm" w="sm" type="none"/>
          </a:ln>
        </p:spPr>
      </p:pic>
      <p:sp>
        <p:nvSpPr>
          <p:cNvPr id="479" name="Google Shape;479;g30cd4ce0f7f_0_1654"/>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80" name="Google Shape;480;g30cd4ce0f7f_0_1654"/>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Expert Mode</a:t>
            </a:r>
            <a:endParaRPr u="sng">
              <a:latin typeface="Lexend"/>
              <a:ea typeface="Lexend"/>
              <a:cs typeface="Lexend"/>
              <a:sym typeface="Lexend"/>
            </a:endParaRPr>
          </a:p>
        </p:txBody>
      </p:sp>
      <p:sp>
        <p:nvSpPr>
          <p:cNvPr id="481" name="Google Shape;481;g30cd4ce0f7f_0_1654"/>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482" name="Google Shape;482;g30cd4ce0f7f_0_1654"/>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483" name="Google Shape;483;g30cd4ce0f7f_0_1654"/>
          <p:cNvSpPr/>
          <p:nvPr/>
        </p:nvSpPr>
        <p:spPr>
          <a:xfrm>
            <a:off x="2295725" y="1672800"/>
            <a:ext cx="1404000" cy="275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 name="Google Shape;484;g30cd4ce0f7f_0_1654"/>
          <p:cNvSpPr/>
          <p:nvPr/>
        </p:nvSpPr>
        <p:spPr>
          <a:xfrm>
            <a:off x="2071050" y="1359000"/>
            <a:ext cx="1264500" cy="313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g30cd4ce0f7f_0_704"/>
          <p:cNvSpPr txBox="1"/>
          <p:nvPr>
            <p:ph type="title"/>
          </p:nvPr>
        </p:nvSpPr>
        <p:spPr>
          <a:xfrm>
            <a:off x="3320867" y="2776538"/>
            <a:ext cx="75279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 sz="4000">
                <a:solidFill>
                  <a:srgbClr val="002855"/>
                </a:solidFill>
                <a:latin typeface="Lexend Medium"/>
                <a:ea typeface="Lexend Medium"/>
                <a:cs typeface="Lexend Medium"/>
                <a:sym typeface="Lexend Medium"/>
              </a:rPr>
              <a:t>Introduction of Pumps</a:t>
            </a:r>
            <a:endParaRPr>
              <a:latin typeface="Lexend Medium"/>
              <a:ea typeface="Lexend Medium"/>
              <a:cs typeface="Lexend Medium"/>
              <a:sym typeface="Lexend Medium"/>
            </a:endParaRPr>
          </a:p>
        </p:txBody>
      </p:sp>
      <p:sp>
        <p:nvSpPr>
          <p:cNvPr id="207" name="Google Shape;207;g30cd4ce0f7f_0_704"/>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08" name="Google Shape;208;g30cd4ce0f7f_0_704"/>
          <p:cNvSpPr txBox="1"/>
          <p:nvPr>
            <p:ph idx="12" type="sldNum"/>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209" name="Google Shape;209;g30cd4ce0f7f_0_704"/>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30cd4ce0f7f_0_1665"/>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90" name="Google Shape;490;g30cd4ce0f7f_0_1665"/>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Expert Mode</a:t>
            </a:r>
            <a:endParaRPr u="sng">
              <a:latin typeface="Lexend"/>
              <a:ea typeface="Lexend"/>
              <a:cs typeface="Lexend"/>
              <a:sym typeface="Lexend"/>
            </a:endParaRPr>
          </a:p>
        </p:txBody>
      </p:sp>
      <p:sp>
        <p:nvSpPr>
          <p:cNvPr id="491" name="Google Shape;491;g30cd4ce0f7f_0_1665"/>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492" name="Google Shape;492;g30cd4ce0f7f_0_1665"/>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493" name="Google Shape;493;g30cd4ce0f7f_0_1665"/>
          <p:cNvPicPr preferRelativeResize="0"/>
          <p:nvPr/>
        </p:nvPicPr>
        <p:blipFill rotWithShape="1">
          <a:blip r:embed="rId3">
            <a:alphaModFix/>
          </a:blip>
          <a:srcRect b="0" l="0" r="0" t="0"/>
          <a:stretch/>
        </p:blipFill>
        <p:spPr>
          <a:xfrm>
            <a:off x="914400" y="822960"/>
            <a:ext cx="10972799" cy="5486401"/>
          </a:xfrm>
          <a:prstGeom prst="rect">
            <a:avLst/>
          </a:prstGeom>
          <a:noFill/>
          <a:ln cap="flat" cmpd="sng" w="9525">
            <a:solidFill>
              <a:srgbClr val="000000"/>
            </a:solidFill>
            <a:prstDash val="solid"/>
            <a:round/>
            <a:headEnd len="sm" w="sm" type="none"/>
            <a:tailEnd len="sm" w="sm" type="none"/>
          </a:ln>
        </p:spPr>
      </p:pic>
      <p:sp>
        <p:nvSpPr>
          <p:cNvPr id="494" name="Google Shape;494;g30cd4ce0f7f_0_1665"/>
          <p:cNvSpPr/>
          <p:nvPr/>
        </p:nvSpPr>
        <p:spPr>
          <a:xfrm>
            <a:off x="3702775" y="1672800"/>
            <a:ext cx="1364400" cy="275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 name="Google Shape;495;g30cd4ce0f7f_0_1665"/>
          <p:cNvSpPr/>
          <p:nvPr/>
        </p:nvSpPr>
        <p:spPr>
          <a:xfrm>
            <a:off x="2090750" y="1359000"/>
            <a:ext cx="1264500" cy="313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30cd4ce0f7f_0_1676"/>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01" name="Google Shape;501;g30cd4ce0f7f_0_1676"/>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Expert Mode</a:t>
            </a:r>
            <a:endParaRPr u="sng">
              <a:latin typeface="Lexend"/>
              <a:ea typeface="Lexend"/>
              <a:cs typeface="Lexend"/>
              <a:sym typeface="Lexend"/>
            </a:endParaRPr>
          </a:p>
        </p:txBody>
      </p:sp>
      <p:sp>
        <p:nvSpPr>
          <p:cNvPr id="502" name="Google Shape;502;g30cd4ce0f7f_0_1676"/>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503" name="Google Shape;503;g30cd4ce0f7f_0_1676"/>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504" name="Google Shape;504;g30cd4ce0f7f_0_1676"/>
          <p:cNvPicPr preferRelativeResize="0"/>
          <p:nvPr/>
        </p:nvPicPr>
        <p:blipFill rotWithShape="1">
          <a:blip r:embed="rId3">
            <a:alphaModFix/>
          </a:blip>
          <a:srcRect b="0" l="0" r="0" t="0"/>
          <a:stretch/>
        </p:blipFill>
        <p:spPr>
          <a:xfrm>
            <a:off x="914400" y="822960"/>
            <a:ext cx="10972801" cy="5486400"/>
          </a:xfrm>
          <a:prstGeom prst="rect">
            <a:avLst/>
          </a:prstGeom>
          <a:noFill/>
          <a:ln cap="flat" cmpd="sng" w="9525">
            <a:solidFill>
              <a:srgbClr val="000000"/>
            </a:solidFill>
            <a:prstDash val="solid"/>
            <a:round/>
            <a:headEnd len="sm" w="sm" type="none"/>
            <a:tailEnd len="sm" w="sm" type="none"/>
          </a:ln>
        </p:spPr>
      </p:pic>
      <p:sp>
        <p:nvSpPr>
          <p:cNvPr id="505" name="Google Shape;505;g30cd4ce0f7f_0_1676"/>
          <p:cNvSpPr/>
          <p:nvPr/>
        </p:nvSpPr>
        <p:spPr>
          <a:xfrm>
            <a:off x="4996000" y="1679050"/>
            <a:ext cx="1419300" cy="217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6" name="Google Shape;506;g30cd4ce0f7f_0_1676"/>
          <p:cNvSpPr/>
          <p:nvPr/>
        </p:nvSpPr>
        <p:spPr>
          <a:xfrm>
            <a:off x="2041550" y="1365175"/>
            <a:ext cx="1264500" cy="313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30cd4ce0f7f_0_1687"/>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12" name="Google Shape;512;g30cd4ce0f7f_0_1687"/>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Diagram</a:t>
            </a:r>
            <a:endParaRPr u="sng">
              <a:latin typeface="Lexend"/>
              <a:ea typeface="Lexend"/>
              <a:cs typeface="Lexend"/>
              <a:sym typeface="Lexend"/>
            </a:endParaRPr>
          </a:p>
        </p:txBody>
      </p:sp>
      <p:sp>
        <p:nvSpPr>
          <p:cNvPr id="513" name="Google Shape;513;g30cd4ce0f7f_0_1687"/>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514" name="Google Shape;514;g30cd4ce0f7f_0_1687"/>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515" name="Google Shape;515;g30cd4ce0f7f_0_1687"/>
          <p:cNvPicPr preferRelativeResize="0"/>
          <p:nvPr/>
        </p:nvPicPr>
        <p:blipFill rotWithShape="1">
          <a:blip r:embed="rId3">
            <a:alphaModFix/>
          </a:blip>
          <a:srcRect b="0" l="0" r="0" t="0"/>
          <a:stretch/>
        </p:blipFill>
        <p:spPr>
          <a:xfrm>
            <a:off x="914400" y="819700"/>
            <a:ext cx="10972800" cy="5486400"/>
          </a:xfrm>
          <a:prstGeom prst="rect">
            <a:avLst/>
          </a:prstGeom>
          <a:noFill/>
          <a:ln cap="flat" cmpd="sng" w="9525">
            <a:solidFill>
              <a:srgbClr val="000000"/>
            </a:solidFill>
            <a:prstDash val="solid"/>
            <a:round/>
            <a:headEnd len="sm" w="sm" type="none"/>
            <a:tailEnd len="sm" w="sm" type="none"/>
          </a:ln>
        </p:spPr>
      </p:pic>
      <p:sp>
        <p:nvSpPr>
          <p:cNvPr id="516" name="Google Shape;516;g30cd4ce0f7f_0_1687"/>
          <p:cNvSpPr/>
          <p:nvPr/>
        </p:nvSpPr>
        <p:spPr>
          <a:xfrm>
            <a:off x="5746150" y="1244800"/>
            <a:ext cx="629700" cy="275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30cd4ce0f7f_0_1700"/>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22" name="Google Shape;522;g30cd4ce0f7f_0_1700"/>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Novice View</a:t>
            </a:r>
            <a:endParaRPr u="sng">
              <a:latin typeface="Lexend"/>
              <a:ea typeface="Lexend"/>
              <a:cs typeface="Lexend"/>
              <a:sym typeface="Lexend"/>
            </a:endParaRPr>
          </a:p>
        </p:txBody>
      </p:sp>
      <p:sp>
        <p:nvSpPr>
          <p:cNvPr id="523" name="Google Shape;523;g30cd4ce0f7f_0_1700"/>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524" name="Google Shape;524;g30cd4ce0f7f_0_1700"/>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525" name="Google Shape;525;g30cd4ce0f7f_0_1700"/>
          <p:cNvSpPr/>
          <p:nvPr/>
        </p:nvSpPr>
        <p:spPr>
          <a:xfrm>
            <a:off x="5618300" y="1244800"/>
            <a:ext cx="669000" cy="275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26" name="Google Shape;526;g30cd4ce0f7f_0_1700"/>
          <p:cNvPicPr preferRelativeResize="0"/>
          <p:nvPr/>
        </p:nvPicPr>
        <p:blipFill rotWithShape="1">
          <a:blip r:embed="rId3">
            <a:alphaModFix/>
          </a:blip>
          <a:srcRect b="0" l="0" r="0" t="0"/>
          <a:stretch/>
        </p:blipFill>
        <p:spPr>
          <a:xfrm>
            <a:off x="914400" y="822960"/>
            <a:ext cx="10972802" cy="5486400"/>
          </a:xfrm>
          <a:prstGeom prst="rect">
            <a:avLst/>
          </a:prstGeom>
          <a:noFill/>
          <a:ln cap="flat" cmpd="sng" w="9525">
            <a:solidFill>
              <a:srgbClr val="000000"/>
            </a:solidFill>
            <a:prstDash val="solid"/>
            <a:round/>
            <a:headEnd len="sm" w="sm" type="none"/>
            <a:tailEnd len="sm" w="sm" type="none"/>
          </a:ln>
        </p:spPr>
      </p:pic>
      <p:sp>
        <p:nvSpPr>
          <p:cNvPr id="527" name="Google Shape;527;g30cd4ce0f7f_0_1700"/>
          <p:cNvSpPr/>
          <p:nvPr/>
        </p:nvSpPr>
        <p:spPr>
          <a:xfrm>
            <a:off x="4791750" y="1131525"/>
            <a:ext cx="826500" cy="221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8" name="Google Shape;528;g30cd4ce0f7f_0_1700"/>
          <p:cNvSpPr/>
          <p:nvPr/>
        </p:nvSpPr>
        <p:spPr>
          <a:xfrm>
            <a:off x="914400" y="1421675"/>
            <a:ext cx="1378200" cy="365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3" name="Shape 533"/>
        <p:cNvGrpSpPr/>
        <p:nvPr/>
      </p:nvGrpSpPr>
      <p:grpSpPr>
        <a:xfrm>
          <a:off x="0" y="0"/>
          <a:ext cx="0" cy="0"/>
          <a:chOff x="0" y="0"/>
          <a:chExt cx="0" cy="0"/>
        </a:xfrm>
      </p:grpSpPr>
      <p:sp>
        <p:nvSpPr>
          <p:cNvPr id="534" name="Google Shape;534;g30cd4ce0f7f_0_1710"/>
          <p:cNvSpPr txBox="1"/>
          <p:nvPr>
            <p:ph type="title"/>
          </p:nvPr>
        </p:nvSpPr>
        <p:spPr>
          <a:xfrm>
            <a:off x="3320867" y="2776538"/>
            <a:ext cx="75279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 sz="4000">
                <a:solidFill>
                  <a:srgbClr val="002855"/>
                </a:solidFill>
                <a:latin typeface="Lexend Medium"/>
                <a:ea typeface="Lexend Medium"/>
                <a:cs typeface="Lexend Medium"/>
                <a:sym typeface="Lexend Medium"/>
              </a:rPr>
              <a:t>Generating Report</a:t>
            </a:r>
            <a:endParaRPr>
              <a:latin typeface="Lexend Medium"/>
              <a:ea typeface="Lexend Medium"/>
              <a:cs typeface="Lexend Medium"/>
              <a:sym typeface="Lexend Medium"/>
            </a:endParaRPr>
          </a:p>
        </p:txBody>
      </p:sp>
      <p:sp>
        <p:nvSpPr>
          <p:cNvPr id="535" name="Google Shape;535;g30cd4ce0f7f_0_1710"/>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36" name="Google Shape;536;g30cd4ce0f7f_0_1710"/>
          <p:cNvSpPr txBox="1"/>
          <p:nvPr>
            <p:ph idx="12" type="sldNum"/>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537" name="Google Shape;537;g30cd4ce0f7f_0_1710"/>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30cd4ce0f7f_0_1718"/>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43" name="Google Shape;543;g30cd4ce0f7f_0_1718"/>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Report</a:t>
            </a:r>
            <a:endParaRPr u="sng">
              <a:latin typeface="Lexend"/>
              <a:ea typeface="Lexend"/>
              <a:cs typeface="Lexend"/>
              <a:sym typeface="Lexend"/>
            </a:endParaRPr>
          </a:p>
        </p:txBody>
      </p:sp>
      <p:sp>
        <p:nvSpPr>
          <p:cNvPr id="544" name="Google Shape;544;g30cd4ce0f7f_0_1718"/>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545" name="Google Shape;545;g30cd4ce0f7f_0_1718"/>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546" name="Google Shape;546;g30cd4ce0f7f_0_1718"/>
          <p:cNvPicPr preferRelativeResize="0"/>
          <p:nvPr/>
        </p:nvPicPr>
        <p:blipFill rotWithShape="1">
          <a:blip r:embed="rId3">
            <a:alphaModFix/>
          </a:blip>
          <a:srcRect b="0" l="0" r="0" t="0"/>
          <a:stretch/>
        </p:blipFill>
        <p:spPr>
          <a:xfrm>
            <a:off x="914400" y="822960"/>
            <a:ext cx="10972800" cy="5486400"/>
          </a:xfrm>
          <a:prstGeom prst="rect">
            <a:avLst/>
          </a:prstGeom>
          <a:noFill/>
          <a:ln cap="flat" cmpd="sng" w="9525">
            <a:solidFill>
              <a:srgbClr val="000000"/>
            </a:solidFill>
            <a:prstDash val="solid"/>
            <a:round/>
            <a:headEnd len="sm" w="sm" type="none"/>
            <a:tailEnd len="sm" w="sm" type="none"/>
          </a:ln>
        </p:spPr>
      </p:pic>
      <p:sp>
        <p:nvSpPr>
          <p:cNvPr id="547" name="Google Shape;547;g30cd4ce0f7f_0_1718"/>
          <p:cNvSpPr/>
          <p:nvPr/>
        </p:nvSpPr>
        <p:spPr>
          <a:xfrm>
            <a:off x="6051175" y="1101975"/>
            <a:ext cx="452700" cy="177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2" name="Shape 552"/>
        <p:cNvGrpSpPr/>
        <p:nvPr/>
      </p:nvGrpSpPr>
      <p:grpSpPr>
        <a:xfrm>
          <a:off x="0" y="0"/>
          <a:ext cx="0" cy="0"/>
          <a:chOff x="0" y="0"/>
          <a:chExt cx="0" cy="0"/>
        </a:xfrm>
      </p:grpSpPr>
      <p:sp>
        <p:nvSpPr>
          <p:cNvPr id="553" name="Google Shape;553;g30cd4ce0f7f_0_1728"/>
          <p:cNvSpPr txBox="1"/>
          <p:nvPr>
            <p:ph type="title"/>
          </p:nvPr>
        </p:nvSpPr>
        <p:spPr>
          <a:xfrm>
            <a:off x="3320867" y="2776538"/>
            <a:ext cx="75279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 sz="4000">
                <a:solidFill>
                  <a:srgbClr val="002855"/>
                </a:solidFill>
                <a:latin typeface="Lexend Medium"/>
                <a:ea typeface="Lexend Medium"/>
                <a:cs typeface="Lexend Medium"/>
                <a:sym typeface="Lexend Medium"/>
              </a:rPr>
              <a:t>Generating Sankey Diagram</a:t>
            </a:r>
            <a:endParaRPr>
              <a:latin typeface="Lexend Medium"/>
              <a:ea typeface="Lexend Medium"/>
              <a:cs typeface="Lexend Medium"/>
              <a:sym typeface="Lexend Medium"/>
            </a:endParaRPr>
          </a:p>
        </p:txBody>
      </p:sp>
      <p:sp>
        <p:nvSpPr>
          <p:cNvPr id="554" name="Google Shape;554;g30cd4ce0f7f_0_1728"/>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55" name="Google Shape;555;g30cd4ce0f7f_0_1728"/>
          <p:cNvSpPr txBox="1"/>
          <p:nvPr>
            <p:ph idx="12" type="sldNum"/>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556" name="Google Shape;556;g30cd4ce0f7f_0_1728"/>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g30cd4ce0f7f_0_1736"/>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62" name="Google Shape;562;g30cd4ce0f7f_0_1736"/>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Sankey Diagram</a:t>
            </a:r>
            <a:endParaRPr u="sng">
              <a:latin typeface="Lexend"/>
              <a:ea typeface="Lexend"/>
              <a:cs typeface="Lexend"/>
              <a:sym typeface="Lexend"/>
            </a:endParaRPr>
          </a:p>
        </p:txBody>
      </p:sp>
      <p:sp>
        <p:nvSpPr>
          <p:cNvPr id="563" name="Google Shape;563;g30cd4ce0f7f_0_1736"/>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564" name="Google Shape;564;g30cd4ce0f7f_0_1736"/>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565" name="Google Shape;565;g30cd4ce0f7f_0_1736"/>
          <p:cNvPicPr preferRelativeResize="0"/>
          <p:nvPr/>
        </p:nvPicPr>
        <p:blipFill rotWithShape="1">
          <a:blip r:embed="rId3">
            <a:alphaModFix/>
          </a:blip>
          <a:srcRect b="3642" l="0" r="0" t="2240"/>
          <a:stretch/>
        </p:blipFill>
        <p:spPr>
          <a:xfrm>
            <a:off x="914400" y="822960"/>
            <a:ext cx="10972800" cy="5486400"/>
          </a:xfrm>
          <a:prstGeom prst="rect">
            <a:avLst/>
          </a:prstGeom>
          <a:noFill/>
          <a:ln cap="flat" cmpd="sng" w="9525">
            <a:solidFill>
              <a:srgbClr val="000000"/>
            </a:solidFill>
            <a:prstDash val="solid"/>
            <a:round/>
            <a:headEnd len="sm" w="sm" type="none"/>
            <a:tailEnd len="sm" w="sm" type="none"/>
          </a:ln>
        </p:spPr>
      </p:pic>
      <p:sp>
        <p:nvSpPr>
          <p:cNvPr id="566" name="Google Shape;566;g30cd4ce0f7f_0_1736"/>
          <p:cNvSpPr/>
          <p:nvPr/>
        </p:nvSpPr>
        <p:spPr>
          <a:xfrm>
            <a:off x="6094475" y="880750"/>
            <a:ext cx="452700" cy="275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1" name="Shape 571"/>
        <p:cNvGrpSpPr/>
        <p:nvPr/>
      </p:nvGrpSpPr>
      <p:grpSpPr>
        <a:xfrm>
          <a:off x="0" y="0"/>
          <a:ext cx="0" cy="0"/>
          <a:chOff x="0" y="0"/>
          <a:chExt cx="0" cy="0"/>
        </a:xfrm>
      </p:grpSpPr>
      <p:sp>
        <p:nvSpPr>
          <p:cNvPr id="572" name="Google Shape;572;g30cd4ce0f7f_0_1747"/>
          <p:cNvSpPr txBox="1"/>
          <p:nvPr>
            <p:ph type="title"/>
          </p:nvPr>
        </p:nvSpPr>
        <p:spPr>
          <a:xfrm>
            <a:off x="3320867" y="2776538"/>
            <a:ext cx="75279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 sz="4000">
                <a:solidFill>
                  <a:srgbClr val="002855"/>
                </a:solidFill>
                <a:latin typeface="Lexend Medium"/>
                <a:ea typeface="Lexend Medium"/>
                <a:cs typeface="Lexend Medium"/>
                <a:sym typeface="Lexend Medium"/>
              </a:rPr>
              <a:t>Calculators</a:t>
            </a:r>
            <a:endParaRPr>
              <a:latin typeface="Lexend Medium"/>
              <a:ea typeface="Lexend Medium"/>
              <a:cs typeface="Lexend Medium"/>
              <a:sym typeface="Lexend Medium"/>
            </a:endParaRPr>
          </a:p>
        </p:txBody>
      </p:sp>
      <p:sp>
        <p:nvSpPr>
          <p:cNvPr id="573" name="Google Shape;573;g30cd4ce0f7f_0_1747"/>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74" name="Google Shape;574;g30cd4ce0f7f_0_1747"/>
          <p:cNvSpPr txBox="1"/>
          <p:nvPr>
            <p:ph idx="12" type="sldNum"/>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575" name="Google Shape;575;g30cd4ce0f7f_0_1747"/>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30cd4ce0f7f_0_1755"/>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81" name="Google Shape;581;g30cd4ce0f7f_0_1755"/>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Calculators</a:t>
            </a:r>
            <a:endParaRPr u="sng">
              <a:latin typeface="Lexend"/>
              <a:ea typeface="Lexend"/>
              <a:cs typeface="Lexend"/>
              <a:sym typeface="Lexend"/>
            </a:endParaRPr>
          </a:p>
        </p:txBody>
      </p:sp>
      <p:sp>
        <p:nvSpPr>
          <p:cNvPr id="582" name="Google Shape;582;g30cd4ce0f7f_0_1755"/>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583" name="Google Shape;583;g30cd4ce0f7f_0_1755"/>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584" name="Google Shape;584;g30cd4ce0f7f_0_1755"/>
          <p:cNvPicPr preferRelativeResize="0"/>
          <p:nvPr/>
        </p:nvPicPr>
        <p:blipFill rotWithShape="1">
          <a:blip r:embed="rId3">
            <a:alphaModFix/>
          </a:blip>
          <a:srcRect b="3488" l="0" r="0" t="1975"/>
          <a:stretch/>
        </p:blipFill>
        <p:spPr>
          <a:xfrm>
            <a:off x="914400" y="822960"/>
            <a:ext cx="10972800" cy="5486400"/>
          </a:xfrm>
          <a:prstGeom prst="rect">
            <a:avLst/>
          </a:prstGeom>
          <a:noFill/>
          <a:ln cap="flat" cmpd="sng" w="9525">
            <a:solidFill>
              <a:srgbClr val="000000"/>
            </a:solidFill>
            <a:prstDash val="solid"/>
            <a:round/>
            <a:headEnd len="sm" w="sm" type="none"/>
            <a:tailEnd len="sm" w="sm" type="none"/>
          </a:ln>
        </p:spPr>
      </p:pic>
      <p:sp>
        <p:nvSpPr>
          <p:cNvPr id="585" name="Google Shape;585;g30cd4ce0f7f_0_1755"/>
          <p:cNvSpPr/>
          <p:nvPr/>
        </p:nvSpPr>
        <p:spPr>
          <a:xfrm>
            <a:off x="6533275" y="925000"/>
            <a:ext cx="570600" cy="211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6" name="Google Shape;586;g30cd4ce0f7f_0_1755"/>
          <p:cNvSpPr/>
          <p:nvPr/>
        </p:nvSpPr>
        <p:spPr>
          <a:xfrm>
            <a:off x="914400" y="1200400"/>
            <a:ext cx="1309200" cy="211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0cd4ce0f7f_0_1058"/>
          <p:cNvSpPr txBox="1"/>
          <p:nvPr>
            <p:ph type="title"/>
          </p:nvPr>
        </p:nvSpPr>
        <p:spPr>
          <a:xfrm>
            <a:off x="261151" y="0"/>
            <a:ext cx="6394200" cy="633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Black"/>
              <a:buNone/>
            </a:pPr>
            <a:r>
              <a:rPr lang="en" u="sng">
                <a:latin typeface="Lexend"/>
                <a:ea typeface="Lexend"/>
                <a:cs typeface="Lexend"/>
                <a:sym typeface="Lexend"/>
              </a:rPr>
              <a:t>Introduction of Pumps</a:t>
            </a:r>
            <a:endParaRPr>
              <a:latin typeface="Lexend"/>
              <a:ea typeface="Lexend"/>
              <a:cs typeface="Lexend"/>
              <a:sym typeface="Lexend"/>
            </a:endParaRPr>
          </a:p>
        </p:txBody>
      </p:sp>
      <p:sp>
        <p:nvSpPr>
          <p:cNvPr id="215" name="Google Shape;215;g30cd4ce0f7f_0_1058"/>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16" name="Google Shape;216;g30cd4ce0f7f_0_1058"/>
          <p:cNvSpPr txBox="1"/>
          <p:nvPr>
            <p:ph idx="12" type="sldNum"/>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pic>
        <p:nvPicPr>
          <p:cNvPr id="217" name="Google Shape;217;g30cd4ce0f7f_0_1058"/>
          <p:cNvPicPr preferRelativeResize="0"/>
          <p:nvPr/>
        </p:nvPicPr>
        <p:blipFill>
          <a:blip r:embed="rId3">
            <a:alphaModFix/>
          </a:blip>
          <a:stretch>
            <a:fillRect/>
          </a:stretch>
        </p:blipFill>
        <p:spPr>
          <a:xfrm>
            <a:off x="359050" y="1672650"/>
            <a:ext cx="4240800" cy="4240800"/>
          </a:xfrm>
          <a:prstGeom prst="rect">
            <a:avLst/>
          </a:prstGeom>
          <a:noFill/>
          <a:ln cap="flat" cmpd="sng" w="9525">
            <a:solidFill>
              <a:schemeClr val="dk2"/>
            </a:solidFill>
            <a:prstDash val="solid"/>
            <a:round/>
            <a:headEnd len="sm" w="sm" type="none"/>
            <a:tailEnd len="sm" w="sm" type="none"/>
          </a:ln>
        </p:spPr>
      </p:pic>
      <p:sp>
        <p:nvSpPr>
          <p:cNvPr id="218" name="Google Shape;218;g30cd4ce0f7f_0_1058"/>
          <p:cNvSpPr txBox="1"/>
          <p:nvPr>
            <p:ph idx="1" type="body"/>
          </p:nvPr>
        </p:nvSpPr>
        <p:spPr>
          <a:xfrm>
            <a:off x="4791725" y="2130150"/>
            <a:ext cx="7271400" cy="3325800"/>
          </a:xfrm>
          <a:prstGeom prst="rect">
            <a:avLst/>
          </a:prstGeom>
          <a:noFill/>
          <a:ln>
            <a:noFill/>
          </a:ln>
        </p:spPr>
        <p:txBody>
          <a:bodyPr anchorCtr="0" anchor="t" bIns="121875" lIns="121875" spcFirstLastPara="1" rIns="121875" wrap="square" tIns="121875">
            <a:normAutofit/>
          </a:bodyPr>
          <a:lstStyle/>
          <a:p>
            <a:pPr indent="0" lvl="0" marL="0" rtl="0" algn="l">
              <a:lnSpc>
                <a:spcPct val="115000"/>
              </a:lnSpc>
              <a:spcBef>
                <a:spcPts val="0"/>
              </a:spcBef>
              <a:spcAft>
                <a:spcPts val="0"/>
              </a:spcAft>
              <a:buSzPts val="1700"/>
              <a:buNone/>
            </a:pPr>
            <a:r>
              <a:rPr lang="en">
                <a:latin typeface="Lexend Light"/>
                <a:ea typeface="Lexend Light"/>
                <a:cs typeface="Lexend Light"/>
                <a:sym typeface="Lexend Light"/>
              </a:rPr>
              <a:t>Mechanical devices used to transfer fluid from one place to another.</a:t>
            </a:r>
            <a:endParaRPr>
              <a:latin typeface="Lexend Light"/>
              <a:ea typeface="Lexend Light"/>
              <a:cs typeface="Lexend Light"/>
              <a:sym typeface="Lexend Light"/>
            </a:endParaRPr>
          </a:p>
          <a:p>
            <a:pPr indent="0" lvl="0" marL="0" rtl="0" algn="l">
              <a:lnSpc>
                <a:spcPct val="115000"/>
              </a:lnSpc>
              <a:spcBef>
                <a:spcPts val="1600"/>
              </a:spcBef>
              <a:spcAft>
                <a:spcPts val="0"/>
              </a:spcAft>
              <a:buSzPts val="1700"/>
              <a:buNone/>
            </a:pPr>
            <a:r>
              <a:rPr lang="en">
                <a:latin typeface="Lexend Light"/>
                <a:ea typeface="Lexend Light"/>
                <a:cs typeface="Lexend Light"/>
                <a:sym typeface="Lexend Light"/>
              </a:rPr>
              <a:t>Nearly 27% of total industrial energy consumption comes from Pumps( Nearly ¼  of the total)</a:t>
            </a:r>
            <a:endParaRPr>
              <a:latin typeface="Lexend Light"/>
              <a:ea typeface="Lexend Light"/>
              <a:cs typeface="Lexend Light"/>
              <a:sym typeface="Lexend Light"/>
            </a:endParaRPr>
          </a:p>
        </p:txBody>
      </p:sp>
      <p:sp>
        <p:nvSpPr>
          <p:cNvPr id="219" name="Google Shape;219;g30cd4ce0f7f_0_1058"/>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g30cd4ce0f7f_0_1766"/>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92" name="Google Shape;592;g30cd4ce0f7f_0_1766"/>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Calculators</a:t>
            </a:r>
            <a:endParaRPr u="sng">
              <a:latin typeface="Lexend"/>
              <a:ea typeface="Lexend"/>
              <a:cs typeface="Lexend"/>
              <a:sym typeface="Lexend"/>
            </a:endParaRPr>
          </a:p>
        </p:txBody>
      </p:sp>
      <p:sp>
        <p:nvSpPr>
          <p:cNvPr id="593" name="Google Shape;593;g30cd4ce0f7f_0_1766"/>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594" name="Google Shape;594;g30cd4ce0f7f_0_1766"/>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pic>
        <p:nvPicPr>
          <p:cNvPr id="595" name="Google Shape;595;g30cd4ce0f7f_0_1766"/>
          <p:cNvPicPr preferRelativeResize="0"/>
          <p:nvPr/>
        </p:nvPicPr>
        <p:blipFill rotWithShape="1">
          <a:blip r:embed="rId3">
            <a:alphaModFix/>
          </a:blip>
          <a:srcRect b="3567" l="0" r="0" t="2048"/>
          <a:stretch/>
        </p:blipFill>
        <p:spPr>
          <a:xfrm>
            <a:off x="914400" y="822960"/>
            <a:ext cx="10972800" cy="5486400"/>
          </a:xfrm>
          <a:prstGeom prst="rect">
            <a:avLst/>
          </a:prstGeom>
          <a:noFill/>
          <a:ln cap="flat" cmpd="sng" w="9525">
            <a:solidFill>
              <a:srgbClr val="000000"/>
            </a:solidFill>
            <a:prstDash val="solid"/>
            <a:round/>
            <a:headEnd len="sm" w="sm" type="none"/>
            <a:tailEnd len="sm" w="sm" type="none"/>
          </a:ln>
        </p:spPr>
      </p:pic>
      <p:sp>
        <p:nvSpPr>
          <p:cNvPr id="596" name="Google Shape;596;g30cd4ce0f7f_0_1766"/>
          <p:cNvSpPr/>
          <p:nvPr/>
        </p:nvSpPr>
        <p:spPr>
          <a:xfrm>
            <a:off x="2112625" y="1180725"/>
            <a:ext cx="939300" cy="231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7" name="Google Shape;597;g30cd4ce0f7f_0_1766"/>
          <p:cNvSpPr/>
          <p:nvPr/>
        </p:nvSpPr>
        <p:spPr>
          <a:xfrm>
            <a:off x="6533275" y="905325"/>
            <a:ext cx="570600" cy="231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pic>
        <p:nvPicPr>
          <p:cNvPr id="602" name="Google Shape;602;g30cd4ce0f7f_0_1777"/>
          <p:cNvPicPr preferRelativeResize="0"/>
          <p:nvPr/>
        </p:nvPicPr>
        <p:blipFill rotWithShape="1">
          <a:blip r:embed="rId3">
            <a:alphaModFix/>
          </a:blip>
          <a:srcRect b="3755" l="0" r="0" t="1896"/>
          <a:stretch/>
        </p:blipFill>
        <p:spPr>
          <a:xfrm>
            <a:off x="914400" y="822960"/>
            <a:ext cx="10972800" cy="5486400"/>
          </a:xfrm>
          <a:prstGeom prst="rect">
            <a:avLst/>
          </a:prstGeom>
          <a:noFill/>
          <a:ln cap="flat" cmpd="sng" w="9525">
            <a:solidFill>
              <a:srgbClr val="000000"/>
            </a:solidFill>
            <a:prstDash val="solid"/>
            <a:round/>
            <a:headEnd len="sm" w="sm" type="none"/>
            <a:tailEnd len="sm" w="sm" type="none"/>
          </a:ln>
        </p:spPr>
      </p:pic>
      <p:sp>
        <p:nvSpPr>
          <p:cNvPr id="603" name="Google Shape;603;g30cd4ce0f7f_0_1777"/>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04" name="Google Shape;604;g30cd4ce0f7f_0_1777"/>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Calculators</a:t>
            </a:r>
            <a:endParaRPr u="sng">
              <a:latin typeface="Lexend"/>
              <a:ea typeface="Lexend"/>
              <a:cs typeface="Lexend"/>
              <a:sym typeface="Lexend"/>
            </a:endParaRPr>
          </a:p>
        </p:txBody>
      </p:sp>
      <p:sp>
        <p:nvSpPr>
          <p:cNvPr id="605" name="Google Shape;605;g30cd4ce0f7f_0_1777"/>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606" name="Google Shape;606;g30cd4ce0f7f_0_1777"/>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607" name="Google Shape;607;g30cd4ce0f7f_0_1777"/>
          <p:cNvSpPr/>
          <p:nvPr/>
        </p:nvSpPr>
        <p:spPr>
          <a:xfrm>
            <a:off x="3017825" y="1190550"/>
            <a:ext cx="1124400" cy="221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8" name="Google Shape;608;g30cd4ce0f7f_0_1777"/>
          <p:cNvSpPr/>
          <p:nvPr/>
        </p:nvSpPr>
        <p:spPr>
          <a:xfrm>
            <a:off x="6523450" y="915075"/>
            <a:ext cx="600300" cy="221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pic>
        <p:nvPicPr>
          <p:cNvPr id="613" name="Google Shape;613;g30cd4ce0f7f_0_1788"/>
          <p:cNvPicPr preferRelativeResize="0"/>
          <p:nvPr/>
        </p:nvPicPr>
        <p:blipFill rotWithShape="1">
          <a:blip r:embed="rId3">
            <a:alphaModFix/>
          </a:blip>
          <a:srcRect b="3562" l="0" r="0" t="2205"/>
          <a:stretch/>
        </p:blipFill>
        <p:spPr>
          <a:xfrm>
            <a:off x="914400" y="822960"/>
            <a:ext cx="10972800" cy="5486400"/>
          </a:xfrm>
          <a:prstGeom prst="rect">
            <a:avLst/>
          </a:prstGeom>
          <a:noFill/>
          <a:ln cap="flat" cmpd="sng" w="9525">
            <a:solidFill>
              <a:srgbClr val="000000"/>
            </a:solidFill>
            <a:prstDash val="solid"/>
            <a:round/>
            <a:headEnd len="sm" w="sm" type="none"/>
            <a:tailEnd len="sm" w="sm" type="none"/>
          </a:ln>
        </p:spPr>
      </p:pic>
      <p:sp>
        <p:nvSpPr>
          <p:cNvPr id="614" name="Google Shape;614;g30cd4ce0f7f_0_1788"/>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15" name="Google Shape;615;g30cd4ce0f7f_0_1788"/>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Calculators</a:t>
            </a:r>
            <a:endParaRPr u="sng">
              <a:latin typeface="Lexend"/>
              <a:ea typeface="Lexend"/>
              <a:cs typeface="Lexend"/>
              <a:sym typeface="Lexend"/>
            </a:endParaRPr>
          </a:p>
        </p:txBody>
      </p:sp>
      <p:sp>
        <p:nvSpPr>
          <p:cNvPr id="616" name="Google Shape;616;g30cd4ce0f7f_0_1788"/>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617" name="Google Shape;617;g30cd4ce0f7f_0_1788"/>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618" name="Google Shape;618;g30cd4ce0f7f_0_1788"/>
          <p:cNvSpPr/>
          <p:nvPr/>
        </p:nvSpPr>
        <p:spPr>
          <a:xfrm>
            <a:off x="4071475" y="1180725"/>
            <a:ext cx="730200" cy="231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9" name="Google Shape;619;g30cd4ce0f7f_0_1788"/>
          <p:cNvSpPr/>
          <p:nvPr/>
        </p:nvSpPr>
        <p:spPr>
          <a:xfrm>
            <a:off x="6533250" y="905175"/>
            <a:ext cx="561000" cy="231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id="624" name="Google Shape;624;g30cd4ce0f7f_0_1799"/>
          <p:cNvPicPr preferRelativeResize="0"/>
          <p:nvPr/>
        </p:nvPicPr>
        <p:blipFill rotWithShape="1">
          <a:blip r:embed="rId3">
            <a:alphaModFix/>
          </a:blip>
          <a:srcRect b="3110" l="0" r="0" t="2048"/>
          <a:stretch/>
        </p:blipFill>
        <p:spPr>
          <a:xfrm>
            <a:off x="914400" y="822960"/>
            <a:ext cx="10972800" cy="5486400"/>
          </a:xfrm>
          <a:prstGeom prst="rect">
            <a:avLst/>
          </a:prstGeom>
          <a:noFill/>
          <a:ln cap="flat" cmpd="sng" w="9525">
            <a:solidFill>
              <a:srgbClr val="000000"/>
            </a:solidFill>
            <a:prstDash val="solid"/>
            <a:round/>
            <a:headEnd len="sm" w="sm" type="none"/>
            <a:tailEnd len="sm" w="sm" type="none"/>
          </a:ln>
        </p:spPr>
      </p:pic>
      <p:sp>
        <p:nvSpPr>
          <p:cNvPr id="625" name="Google Shape;625;g30cd4ce0f7f_0_1799"/>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26" name="Google Shape;626;g30cd4ce0f7f_0_1799"/>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Calculators</a:t>
            </a:r>
            <a:endParaRPr u="sng">
              <a:latin typeface="Lexend"/>
              <a:ea typeface="Lexend"/>
              <a:cs typeface="Lexend"/>
              <a:sym typeface="Lexend"/>
            </a:endParaRPr>
          </a:p>
        </p:txBody>
      </p:sp>
      <p:sp>
        <p:nvSpPr>
          <p:cNvPr id="627" name="Google Shape;627;g30cd4ce0f7f_0_1799"/>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628" name="Google Shape;628;g30cd4ce0f7f_0_1799"/>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629" name="Google Shape;629;g30cd4ce0f7f_0_1799"/>
          <p:cNvSpPr/>
          <p:nvPr/>
        </p:nvSpPr>
        <p:spPr>
          <a:xfrm>
            <a:off x="4770050" y="1180725"/>
            <a:ext cx="619800" cy="221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0" name="Google Shape;630;g30cd4ce0f7f_0_1799"/>
          <p:cNvSpPr/>
          <p:nvPr/>
        </p:nvSpPr>
        <p:spPr>
          <a:xfrm>
            <a:off x="6523425" y="915075"/>
            <a:ext cx="570600" cy="221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pic>
        <p:nvPicPr>
          <p:cNvPr id="635" name="Google Shape;635;g30cd4ce0f7f_0_1810"/>
          <p:cNvPicPr preferRelativeResize="0"/>
          <p:nvPr/>
        </p:nvPicPr>
        <p:blipFill rotWithShape="1">
          <a:blip r:embed="rId3">
            <a:alphaModFix/>
          </a:blip>
          <a:srcRect b="3567" l="0" r="0" t="2048"/>
          <a:stretch/>
        </p:blipFill>
        <p:spPr>
          <a:xfrm>
            <a:off x="914400" y="822960"/>
            <a:ext cx="10972800" cy="5489262"/>
          </a:xfrm>
          <a:prstGeom prst="rect">
            <a:avLst/>
          </a:prstGeom>
          <a:noFill/>
          <a:ln cap="flat" cmpd="sng" w="9525">
            <a:solidFill>
              <a:srgbClr val="000000"/>
            </a:solidFill>
            <a:prstDash val="solid"/>
            <a:round/>
            <a:headEnd len="sm" w="sm" type="none"/>
            <a:tailEnd len="sm" w="sm" type="none"/>
          </a:ln>
        </p:spPr>
      </p:pic>
      <p:sp>
        <p:nvSpPr>
          <p:cNvPr id="636" name="Google Shape;636;g30cd4ce0f7f_0_1810"/>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37" name="Google Shape;637;g30cd4ce0f7f_0_1810"/>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Calculators</a:t>
            </a:r>
            <a:endParaRPr u="sng">
              <a:latin typeface="Lexend"/>
              <a:ea typeface="Lexend"/>
              <a:cs typeface="Lexend"/>
              <a:sym typeface="Lexend"/>
            </a:endParaRPr>
          </a:p>
        </p:txBody>
      </p:sp>
      <p:sp>
        <p:nvSpPr>
          <p:cNvPr id="638" name="Google Shape;638;g30cd4ce0f7f_0_1810"/>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639" name="Google Shape;639;g30cd4ce0f7f_0_1810"/>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640" name="Google Shape;640;g30cd4ce0f7f_0_1810"/>
          <p:cNvSpPr/>
          <p:nvPr/>
        </p:nvSpPr>
        <p:spPr>
          <a:xfrm>
            <a:off x="5407775" y="1200400"/>
            <a:ext cx="686700" cy="211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1" name="Google Shape;641;g30cd4ce0f7f_0_1810"/>
          <p:cNvSpPr/>
          <p:nvPr/>
        </p:nvSpPr>
        <p:spPr>
          <a:xfrm>
            <a:off x="6533275" y="929800"/>
            <a:ext cx="570600" cy="211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6" name="Shape 646"/>
        <p:cNvGrpSpPr/>
        <p:nvPr/>
      </p:nvGrpSpPr>
      <p:grpSpPr>
        <a:xfrm>
          <a:off x="0" y="0"/>
          <a:ext cx="0" cy="0"/>
          <a:chOff x="0" y="0"/>
          <a:chExt cx="0" cy="0"/>
        </a:xfrm>
      </p:grpSpPr>
      <p:sp>
        <p:nvSpPr>
          <p:cNvPr id="647" name="Google Shape;647;g30cd4ce0f7f_0_1821"/>
          <p:cNvSpPr txBox="1"/>
          <p:nvPr>
            <p:ph type="title"/>
          </p:nvPr>
        </p:nvSpPr>
        <p:spPr>
          <a:xfrm>
            <a:off x="3320867" y="2776538"/>
            <a:ext cx="75279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 sz="4000">
                <a:solidFill>
                  <a:srgbClr val="002855"/>
                </a:solidFill>
                <a:latin typeface="Lexend Medium"/>
                <a:ea typeface="Lexend Medium"/>
                <a:cs typeface="Lexend Medium"/>
                <a:sym typeface="Lexend Medium"/>
              </a:rPr>
              <a:t>Pump Inventory</a:t>
            </a:r>
            <a:endParaRPr>
              <a:latin typeface="Lexend Medium"/>
              <a:ea typeface="Lexend Medium"/>
              <a:cs typeface="Lexend Medium"/>
              <a:sym typeface="Lexend Medium"/>
            </a:endParaRPr>
          </a:p>
        </p:txBody>
      </p:sp>
      <p:sp>
        <p:nvSpPr>
          <p:cNvPr id="648" name="Google Shape;648;g30cd4ce0f7f_0_1821"/>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49" name="Google Shape;649;g30cd4ce0f7f_0_1821"/>
          <p:cNvSpPr txBox="1"/>
          <p:nvPr>
            <p:ph idx="12" type="sldNum"/>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650" name="Google Shape;650;g30cd4ce0f7f_0_1821"/>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pic>
        <p:nvPicPr>
          <p:cNvPr id="655" name="Google Shape;655;g30cd4ce0f7f_0_1829"/>
          <p:cNvPicPr preferRelativeResize="0"/>
          <p:nvPr/>
        </p:nvPicPr>
        <p:blipFill rotWithShape="1">
          <a:blip r:embed="rId3">
            <a:alphaModFix/>
          </a:blip>
          <a:srcRect b="0" l="0" r="0" t="0"/>
          <a:stretch/>
        </p:blipFill>
        <p:spPr>
          <a:xfrm>
            <a:off x="914400" y="822960"/>
            <a:ext cx="10972800" cy="5486400"/>
          </a:xfrm>
          <a:prstGeom prst="rect">
            <a:avLst/>
          </a:prstGeom>
          <a:noFill/>
          <a:ln cap="flat" cmpd="sng" w="9525">
            <a:solidFill>
              <a:srgbClr val="000000"/>
            </a:solidFill>
            <a:prstDash val="solid"/>
            <a:round/>
            <a:headEnd len="sm" w="sm" type="none"/>
            <a:tailEnd len="sm" w="sm" type="none"/>
          </a:ln>
        </p:spPr>
      </p:pic>
      <p:sp>
        <p:nvSpPr>
          <p:cNvPr id="656" name="Google Shape;656;g30cd4ce0f7f_0_1829"/>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57" name="Google Shape;657;g30cd4ce0f7f_0_1829"/>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Example</a:t>
            </a:r>
            <a:endParaRPr u="sng">
              <a:latin typeface="Lexend"/>
              <a:ea typeface="Lexend"/>
              <a:cs typeface="Lexend"/>
              <a:sym typeface="Lexend"/>
            </a:endParaRPr>
          </a:p>
        </p:txBody>
      </p:sp>
      <p:sp>
        <p:nvSpPr>
          <p:cNvPr id="658" name="Google Shape;658;g30cd4ce0f7f_0_1829"/>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659" name="Google Shape;659;g30cd4ce0f7f_0_1829"/>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660" name="Google Shape;660;g30cd4ce0f7f_0_1829"/>
          <p:cNvSpPr/>
          <p:nvPr/>
        </p:nvSpPr>
        <p:spPr>
          <a:xfrm>
            <a:off x="914400" y="1441500"/>
            <a:ext cx="1584900" cy="275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1" name="Google Shape;661;g30cd4ce0f7f_0_1829"/>
          <p:cNvSpPr/>
          <p:nvPr/>
        </p:nvSpPr>
        <p:spPr>
          <a:xfrm>
            <a:off x="5126300" y="1126725"/>
            <a:ext cx="472200" cy="231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pic>
        <p:nvPicPr>
          <p:cNvPr id="666" name="Google Shape;666;g30cd4ce0f7f_0_1840"/>
          <p:cNvPicPr preferRelativeResize="0"/>
          <p:nvPr/>
        </p:nvPicPr>
        <p:blipFill rotWithShape="1">
          <a:blip r:embed="rId3">
            <a:alphaModFix/>
          </a:blip>
          <a:srcRect b="0" l="0" r="0" t="0"/>
          <a:stretch/>
        </p:blipFill>
        <p:spPr>
          <a:xfrm>
            <a:off x="914400" y="822960"/>
            <a:ext cx="10972800" cy="5486401"/>
          </a:xfrm>
          <a:prstGeom prst="rect">
            <a:avLst/>
          </a:prstGeom>
          <a:noFill/>
          <a:ln cap="flat" cmpd="sng" w="9525">
            <a:solidFill>
              <a:srgbClr val="000000"/>
            </a:solidFill>
            <a:prstDash val="solid"/>
            <a:round/>
            <a:headEnd len="sm" w="sm" type="none"/>
            <a:tailEnd len="sm" w="sm" type="none"/>
          </a:ln>
        </p:spPr>
      </p:pic>
      <p:sp>
        <p:nvSpPr>
          <p:cNvPr id="667" name="Google Shape;667;g30cd4ce0f7f_0_1840"/>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68" name="Google Shape;668;g30cd4ce0f7f_0_1840"/>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Example</a:t>
            </a:r>
            <a:endParaRPr u="sng">
              <a:latin typeface="Lexend"/>
              <a:ea typeface="Lexend"/>
              <a:cs typeface="Lexend"/>
              <a:sym typeface="Lexend"/>
            </a:endParaRPr>
          </a:p>
        </p:txBody>
      </p:sp>
      <p:sp>
        <p:nvSpPr>
          <p:cNvPr id="669" name="Google Shape;669;g30cd4ce0f7f_0_1840"/>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670" name="Google Shape;670;g30cd4ce0f7f_0_1840"/>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671" name="Google Shape;671;g30cd4ce0f7f_0_1840"/>
          <p:cNvSpPr/>
          <p:nvPr/>
        </p:nvSpPr>
        <p:spPr>
          <a:xfrm>
            <a:off x="2553175" y="1431675"/>
            <a:ext cx="1559700" cy="275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2" name="Google Shape;672;g30cd4ce0f7f_0_1840"/>
          <p:cNvSpPr/>
          <p:nvPr/>
        </p:nvSpPr>
        <p:spPr>
          <a:xfrm>
            <a:off x="5116450" y="1126750"/>
            <a:ext cx="472200" cy="221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pic>
        <p:nvPicPr>
          <p:cNvPr id="677" name="Google Shape;677;g30cd4ce0f7f_0_1851"/>
          <p:cNvPicPr preferRelativeResize="0"/>
          <p:nvPr/>
        </p:nvPicPr>
        <p:blipFill rotWithShape="1">
          <a:blip r:embed="rId3">
            <a:alphaModFix/>
          </a:blip>
          <a:srcRect b="0" l="0" r="0" t="0"/>
          <a:stretch/>
        </p:blipFill>
        <p:spPr>
          <a:xfrm>
            <a:off x="914400" y="822960"/>
            <a:ext cx="10972800" cy="5486400"/>
          </a:xfrm>
          <a:prstGeom prst="rect">
            <a:avLst/>
          </a:prstGeom>
          <a:noFill/>
          <a:ln cap="flat" cmpd="sng" w="9525">
            <a:solidFill>
              <a:srgbClr val="000000"/>
            </a:solidFill>
            <a:prstDash val="solid"/>
            <a:round/>
            <a:headEnd len="sm" w="sm" type="none"/>
            <a:tailEnd len="sm" w="sm" type="none"/>
          </a:ln>
        </p:spPr>
      </p:pic>
      <p:sp>
        <p:nvSpPr>
          <p:cNvPr id="678" name="Google Shape;678;g30cd4ce0f7f_0_1851"/>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79" name="Google Shape;679;g30cd4ce0f7f_0_1851"/>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Example</a:t>
            </a:r>
            <a:endParaRPr u="sng">
              <a:latin typeface="Lexend"/>
              <a:ea typeface="Lexend"/>
              <a:cs typeface="Lexend"/>
              <a:sym typeface="Lexend"/>
            </a:endParaRPr>
          </a:p>
        </p:txBody>
      </p:sp>
      <p:sp>
        <p:nvSpPr>
          <p:cNvPr id="680" name="Google Shape;680;g30cd4ce0f7f_0_1851"/>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681" name="Google Shape;681;g30cd4ce0f7f_0_1851"/>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682" name="Google Shape;682;g30cd4ce0f7f_0_1851"/>
          <p:cNvSpPr/>
          <p:nvPr/>
        </p:nvSpPr>
        <p:spPr>
          <a:xfrm>
            <a:off x="4132325" y="1436550"/>
            <a:ext cx="1554900" cy="280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3" name="Google Shape;683;g30cd4ce0f7f_0_1851"/>
          <p:cNvSpPr/>
          <p:nvPr/>
        </p:nvSpPr>
        <p:spPr>
          <a:xfrm>
            <a:off x="5106600" y="1166100"/>
            <a:ext cx="472200" cy="191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g30cd4ce0f7f_0_1862"/>
          <p:cNvPicPr preferRelativeResize="0"/>
          <p:nvPr/>
        </p:nvPicPr>
        <p:blipFill rotWithShape="1">
          <a:blip r:embed="rId3">
            <a:alphaModFix/>
          </a:blip>
          <a:srcRect b="0" l="0" r="0" t="0"/>
          <a:stretch/>
        </p:blipFill>
        <p:spPr>
          <a:xfrm>
            <a:off x="914400" y="822960"/>
            <a:ext cx="10972800" cy="5486399"/>
          </a:xfrm>
          <a:prstGeom prst="rect">
            <a:avLst/>
          </a:prstGeom>
          <a:noFill/>
          <a:ln cap="flat" cmpd="sng" w="9525">
            <a:solidFill>
              <a:srgbClr val="000000"/>
            </a:solidFill>
            <a:prstDash val="solid"/>
            <a:round/>
            <a:headEnd len="sm" w="sm" type="none"/>
            <a:tailEnd len="sm" w="sm" type="none"/>
          </a:ln>
        </p:spPr>
      </p:pic>
      <p:sp>
        <p:nvSpPr>
          <p:cNvPr id="689" name="Google Shape;689;g30cd4ce0f7f_0_1862"/>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90" name="Google Shape;690;g30cd4ce0f7f_0_1862"/>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Example</a:t>
            </a:r>
            <a:endParaRPr u="sng">
              <a:latin typeface="Lexend"/>
              <a:ea typeface="Lexend"/>
              <a:cs typeface="Lexend"/>
              <a:sym typeface="Lexend"/>
            </a:endParaRPr>
          </a:p>
        </p:txBody>
      </p:sp>
      <p:sp>
        <p:nvSpPr>
          <p:cNvPr id="691" name="Google Shape;691;g30cd4ce0f7f_0_1862"/>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692" name="Google Shape;692;g30cd4ce0f7f_0_1862"/>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693" name="Google Shape;693;g30cd4ce0f7f_0_1862"/>
          <p:cNvSpPr/>
          <p:nvPr/>
        </p:nvSpPr>
        <p:spPr>
          <a:xfrm>
            <a:off x="5666250" y="1436400"/>
            <a:ext cx="1624800" cy="231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4" name="Google Shape;694;g30cd4ce0f7f_0_1862"/>
          <p:cNvSpPr/>
          <p:nvPr/>
        </p:nvSpPr>
        <p:spPr>
          <a:xfrm>
            <a:off x="5096750" y="1102000"/>
            <a:ext cx="472200" cy="231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30cd4ce0f7f_0_1172"/>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225" name="Google Shape;225;g30cd4ce0f7f_0_1172"/>
          <p:cNvGrpSpPr/>
          <p:nvPr/>
        </p:nvGrpSpPr>
        <p:grpSpPr>
          <a:xfrm>
            <a:off x="1567599" y="449908"/>
            <a:ext cx="9309143" cy="4364082"/>
            <a:chOff x="1041581" y="3871"/>
            <a:chExt cx="9311937" cy="4364082"/>
          </a:xfrm>
        </p:grpSpPr>
        <p:sp>
          <p:nvSpPr>
            <p:cNvPr id="226" name="Google Shape;226;g30cd4ce0f7f_0_1172"/>
            <p:cNvSpPr/>
            <p:nvPr/>
          </p:nvSpPr>
          <p:spPr>
            <a:xfrm>
              <a:off x="5552038" y="1666921"/>
              <a:ext cx="3201000" cy="761700"/>
            </a:xfrm>
            <a:custGeom>
              <a:rect b="b" l="l" r="r" t="t"/>
              <a:pathLst>
                <a:path extrusionOk="0" h="120000" w="120000">
                  <a:moveTo>
                    <a:pt x="0" y="0"/>
                  </a:moveTo>
                  <a:lnTo>
                    <a:pt x="0" y="81776"/>
                  </a:lnTo>
                  <a:lnTo>
                    <a:pt x="120000" y="81776"/>
                  </a:lnTo>
                  <a:lnTo>
                    <a:pt x="120000" y="120000"/>
                  </a:lnTo>
                </a:path>
              </a:pathLst>
            </a:custGeom>
            <a:noFill/>
            <a:ln cap="flat" cmpd="sng" w="19050">
              <a:solidFill>
                <a:srgbClr val="176B22"/>
              </a:solidFill>
              <a:prstDash val="solid"/>
              <a:miter lim="800000"/>
              <a:headEnd len="sm" w="sm" type="none"/>
              <a:tailEnd len="sm" w="sm" type="none"/>
            </a:ln>
          </p:spPr>
        </p:sp>
        <p:sp>
          <p:nvSpPr>
            <p:cNvPr id="227" name="Google Shape;227;g30cd4ce0f7f_0_1172"/>
            <p:cNvSpPr/>
            <p:nvPr/>
          </p:nvSpPr>
          <p:spPr>
            <a:xfrm>
              <a:off x="5506318" y="1666921"/>
              <a:ext cx="91500" cy="761700"/>
            </a:xfrm>
            <a:custGeom>
              <a:rect b="b" l="l" r="r" t="t"/>
              <a:pathLst>
                <a:path extrusionOk="0" h="120000" w="120000">
                  <a:moveTo>
                    <a:pt x="60000" y="0"/>
                  </a:moveTo>
                  <a:lnTo>
                    <a:pt x="60000" y="120000"/>
                  </a:lnTo>
                </a:path>
              </a:pathLst>
            </a:custGeom>
            <a:noFill/>
            <a:ln cap="flat" cmpd="sng" w="19050">
              <a:solidFill>
                <a:srgbClr val="176B22"/>
              </a:solidFill>
              <a:prstDash val="solid"/>
              <a:miter lim="800000"/>
              <a:headEnd len="sm" w="sm" type="none"/>
              <a:tailEnd len="sm" w="sm" type="none"/>
            </a:ln>
          </p:spPr>
        </p:sp>
        <p:sp>
          <p:nvSpPr>
            <p:cNvPr id="228" name="Google Shape;228;g30cd4ce0f7f_0_1172"/>
            <p:cNvSpPr/>
            <p:nvPr/>
          </p:nvSpPr>
          <p:spPr>
            <a:xfrm>
              <a:off x="2351068" y="1666921"/>
              <a:ext cx="3201000" cy="761700"/>
            </a:xfrm>
            <a:custGeom>
              <a:rect b="b" l="l" r="r" t="t"/>
              <a:pathLst>
                <a:path extrusionOk="0" h="120000" w="120000">
                  <a:moveTo>
                    <a:pt x="120000" y="0"/>
                  </a:moveTo>
                  <a:lnTo>
                    <a:pt x="120000" y="81776"/>
                  </a:lnTo>
                  <a:lnTo>
                    <a:pt x="0" y="81776"/>
                  </a:lnTo>
                  <a:lnTo>
                    <a:pt x="0" y="120000"/>
                  </a:lnTo>
                </a:path>
              </a:pathLst>
            </a:custGeom>
            <a:noFill/>
            <a:ln cap="flat" cmpd="sng" w="19050">
              <a:solidFill>
                <a:srgbClr val="176B22"/>
              </a:solidFill>
              <a:prstDash val="solid"/>
              <a:miter lim="800000"/>
              <a:headEnd len="sm" w="sm" type="none"/>
              <a:tailEnd len="sm" w="sm" type="none"/>
            </a:ln>
          </p:spPr>
        </p:sp>
        <p:sp>
          <p:nvSpPr>
            <p:cNvPr id="229" name="Google Shape;229;g30cd4ce0f7f_0_1172"/>
            <p:cNvSpPr/>
            <p:nvPr/>
          </p:nvSpPr>
          <p:spPr>
            <a:xfrm>
              <a:off x="4242551" y="3871"/>
              <a:ext cx="2619000" cy="1662900"/>
            </a:xfrm>
            <a:prstGeom prst="roundRect">
              <a:avLst>
                <a:gd fmla="val 10000" name="adj"/>
              </a:avLst>
            </a:prstGeom>
            <a:solidFill>
              <a:srgbClr val="6AA84F"/>
            </a:solidFill>
            <a:ln cap="flat" cmpd="sng" w="254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30cd4ce0f7f_0_1172"/>
            <p:cNvSpPr/>
            <p:nvPr/>
          </p:nvSpPr>
          <p:spPr>
            <a:xfrm>
              <a:off x="4533548" y="280319"/>
              <a:ext cx="2619000" cy="1662900"/>
            </a:xfrm>
            <a:prstGeom prst="roundRect">
              <a:avLst>
                <a:gd fmla="val 10000" name="adj"/>
              </a:avLst>
            </a:prstGeom>
            <a:solidFill>
              <a:schemeClr val="lt1">
                <a:alpha val="89800"/>
              </a:schemeClr>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0cd4ce0f7f_0_1172"/>
            <p:cNvSpPr txBox="1"/>
            <p:nvPr/>
          </p:nvSpPr>
          <p:spPr>
            <a:xfrm>
              <a:off x="4582257" y="329028"/>
              <a:ext cx="2521500" cy="15657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Arial"/>
                <a:buNone/>
              </a:pPr>
              <a:r>
                <a:rPr lang="en" sz="2500">
                  <a:solidFill>
                    <a:schemeClr val="dk1"/>
                  </a:solidFill>
                  <a:latin typeface="Lexend Light"/>
                  <a:ea typeface="Lexend Light"/>
                  <a:cs typeface="Lexend Light"/>
                  <a:sym typeface="Lexend Light"/>
                </a:rPr>
                <a:t>Usage of Pumps</a:t>
              </a:r>
              <a:endParaRPr sz="2500">
                <a:latin typeface="Lexend Light"/>
                <a:ea typeface="Lexend Light"/>
                <a:cs typeface="Lexend Light"/>
                <a:sym typeface="Lexend Light"/>
              </a:endParaRPr>
            </a:p>
          </p:txBody>
        </p:sp>
        <p:sp>
          <p:nvSpPr>
            <p:cNvPr id="232" name="Google Shape;232;g30cd4ce0f7f_0_1172"/>
            <p:cNvSpPr/>
            <p:nvPr/>
          </p:nvSpPr>
          <p:spPr>
            <a:xfrm>
              <a:off x="1041581" y="2428606"/>
              <a:ext cx="2619000" cy="1662900"/>
            </a:xfrm>
            <a:prstGeom prst="roundRect">
              <a:avLst>
                <a:gd fmla="val 10000" name="adj"/>
              </a:avLst>
            </a:prstGeom>
            <a:solidFill>
              <a:srgbClr val="C9DAF8"/>
            </a:solidFill>
            <a:ln cap="flat" cmpd="sng" w="254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30cd4ce0f7f_0_1172"/>
            <p:cNvSpPr/>
            <p:nvPr/>
          </p:nvSpPr>
          <p:spPr>
            <a:xfrm>
              <a:off x="1332578" y="2705053"/>
              <a:ext cx="2619000" cy="1662900"/>
            </a:xfrm>
            <a:prstGeom prst="roundRect">
              <a:avLst>
                <a:gd fmla="val 10000" name="adj"/>
              </a:avLst>
            </a:prstGeom>
            <a:solidFill>
              <a:schemeClr val="lt1">
                <a:alpha val="89800"/>
              </a:schemeClr>
            </a:solidFill>
            <a:ln cap="flat" cmpd="sng" w="19050">
              <a:solidFill>
                <a:srgbClr val="176B2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30cd4ce0f7f_0_1172"/>
            <p:cNvSpPr txBox="1"/>
            <p:nvPr/>
          </p:nvSpPr>
          <p:spPr>
            <a:xfrm>
              <a:off x="1263677" y="2753762"/>
              <a:ext cx="2521500" cy="1565700"/>
            </a:xfrm>
            <a:prstGeom prst="rect">
              <a:avLst/>
            </a:prstGeom>
            <a:noFill/>
            <a:ln>
              <a:noFill/>
            </a:ln>
          </p:spPr>
          <p:txBody>
            <a:bodyPr anchorCtr="0" anchor="ctr" bIns="60950" lIns="60950" spcFirstLastPara="1" rIns="60950" wrap="square" tIns="60950">
              <a:noAutofit/>
            </a:bodyPr>
            <a:lstStyle/>
            <a:p>
              <a:pPr indent="0" lvl="0" marL="228600" rtl="0" algn="l">
                <a:lnSpc>
                  <a:spcPct val="115000"/>
                </a:lnSpc>
                <a:spcBef>
                  <a:spcPts val="1600"/>
                </a:spcBef>
                <a:spcAft>
                  <a:spcPts val="0"/>
                </a:spcAft>
                <a:buNone/>
              </a:pPr>
              <a:r>
                <a:rPr lang="en" sz="2500">
                  <a:solidFill>
                    <a:schemeClr val="dk1"/>
                  </a:solidFill>
                  <a:latin typeface="Lexend Light"/>
                  <a:ea typeface="Lexend Light"/>
                  <a:cs typeface="Lexend Light"/>
                  <a:sym typeface="Lexend Light"/>
                </a:rPr>
                <a:t>HVAC systems</a:t>
              </a:r>
              <a:endParaRPr sz="2500">
                <a:latin typeface="Lexend Light"/>
                <a:ea typeface="Lexend Light"/>
                <a:cs typeface="Lexend Light"/>
                <a:sym typeface="Lexend Light"/>
              </a:endParaRPr>
            </a:p>
          </p:txBody>
        </p:sp>
        <p:sp>
          <p:nvSpPr>
            <p:cNvPr id="235" name="Google Shape;235;g30cd4ce0f7f_0_1172"/>
            <p:cNvSpPr/>
            <p:nvPr/>
          </p:nvSpPr>
          <p:spPr>
            <a:xfrm>
              <a:off x="4242551" y="2428606"/>
              <a:ext cx="2619000" cy="1662900"/>
            </a:xfrm>
            <a:prstGeom prst="roundRect">
              <a:avLst>
                <a:gd fmla="val 10000" name="adj"/>
              </a:avLst>
            </a:prstGeom>
            <a:solidFill>
              <a:srgbClr val="C9DAF8"/>
            </a:solidFill>
            <a:ln cap="flat" cmpd="sng" w="254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30cd4ce0f7f_0_1172"/>
            <p:cNvSpPr/>
            <p:nvPr/>
          </p:nvSpPr>
          <p:spPr>
            <a:xfrm>
              <a:off x="4533548" y="2705053"/>
              <a:ext cx="2619000" cy="1662900"/>
            </a:xfrm>
            <a:prstGeom prst="roundRect">
              <a:avLst>
                <a:gd fmla="val 10000" name="adj"/>
              </a:avLst>
            </a:prstGeom>
            <a:solidFill>
              <a:schemeClr val="lt1">
                <a:alpha val="89800"/>
              </a:schemeClr>
            </a:solidFill>
            <a:ln cap="flat" cmpd="sng" w="19050">
              <a:solidFill>
                <a:srgbClr val="176B2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30cd4ce0f7f_0_1172"/>
            <p:cNvSpPr txBox="1"/>
            <p:nvPr/>
          </p:nvSpPr>
          <p:spPr>
            <a:xfrm>
              <a:off x="4582257" y="2753762"/>
              <a:ext cx="2521500" cy="1565700"/>
            </a:xfrm>
            <a:prstGeom prst="rect">
              <a:avLst/>
            </a:prstGeom>
            <a:noFill/>
            <a:ln>
              <a:noFill/>
            </a:ln>
          </p:spPr>
          <p:txBody>
            <a:bodyPr anchorCtr="0" anchor="ctr" bIns="60950" lIns="60950" spcFirstLastPara="1" rIns="60950" wrap="square" tIns="60950">
              <a:noAutofit/>
            </a:bodyPr>
            <a:lstStyle/>
            <a:p>
              <a:pPr indent="0" lvl="0" marL="228600" rtl="0" algn="l">
                <a:lnSpc>
                  <a:spcPct val="115000"/>
                </a:lnSpc>
                <a:spcBef>
                  <a:spcPts val="0"/>
                </a:spcBef>
                <a:spcAft>
                  <a:spcPts val="0"/>
                </a:spcAft>
                <a:buNone/>
              </a:pPr>
              <a:r>
                <a:rPr lang="en" sz="2500">
                  <a:solidFill>
                    <a:schemeClr val="dk1"/>
                  </a:solidFill>
                  <a:latin typeface="Lexend Light"/>
                  <a:ea typeface="Lexend Light"/>
                  <a:cs typeface="Lexend Light"/>
                  <a:sym typeface="Lexend Light"/>
                </a:rPr>
                <a:t>P</a:t>
              </a:r>
              <a:r>
                <a:rPr lang="en" sz="2500">
                  <a:solidFill>
                    <a:schemeClr val="dk1"/>
                  </a:solidFill>
                  <a:latin typeface="Lexend Light"/>
                  <a:ea typeface="Lexend Light"/>
                  <a:cs typeface="Lexend Light"/>
                  <a:sym typeface="Lexend Light"/>
                </a:rPr>
                <a:t>ower generation</a:t>
              </a:r>
              <a:endParaRPr sz="1100">
                <a:latin typeface="Lexend Light"/>
                <a:ea typeface="Lexend Light"/>
                <a:cs typeface="Lexend Light"/>
                <a:sym typeface="Lexend Light"/>
              </a:endParaRPr>
            </a:p>
          </p:txBody>
        </p:sp>
        <p:sp>
          <p:nvSpPr>
            <p:cNvPr id="238" name="Google Shape;238;g30cd4ce0f7f_0_1172"/>
            <p:cNvSpPr/>
            <p:nvPr/>
          </p:nvSpPr>
          <p:spPr>
            <a:xfrm>
              <a:off x="7443521" y="2428606"/>
              <a:ext cx="2619000" cy="1662900"/>
            </a:xfrm>
            <a:prstGeom prst="roundRect">
              <a:avLst>
                <a:gd fmla="val 10000" name="adj"/>
              </a:avLst>
            </a:prstGeom>
            <a:solidFill>
              <a:srgbClr val="C9DAF8"/>
            </a:solidFill>
            <a:ln cap="flat" cmpd="sng" w="254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0cd4ce0f7f_0_1172"/>
            <p:cNvSpPr/>
            <p:nvPr/>
          </p:nvSpPr>
          <p:spPr>
            <a:xfrm>
              <a:off x="7734518" y="2705053"/>
              <a:ext cx="2619000" cy="1662900"/>
            </a:xfrm>
            <a:prstGeom prst="roundRect">
              <a:avLst>
                <a:gd fmla="val 10000" name="adj"/>
              </a:avLst>
            </a:prstGeom>
            <a:solidFill>
              <a:schemeClr val="lt1">
                <a:alpha val="89800"/>
              </a:schemeClr>
            </a:solidFill>
            <a:ln cap="flat" cmpd="sng" w="19050">
              <a:solidFill>
                <a:srgbClr val="176B2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30cd4ce0f7f_0_1172"/>
            <p:cNvSpPr txBox="1"/>
            <p:nvPr/>
          </p:nvSpPr>
          <p:spPr>
            <a:xfrm>
              <a:off x="7840721" y="2753762"/>
              <a:ext cx="2406600" cy="1508700"/>
            </a:xfrm>
            <a:prstGeom prst="rect">
              <a:avLst/>
            </a:prstGeom>
            <a:noFill/>
            <a:ln>
              <a:noFill/>
            </a:ln>
          </p:spPr>
          <p:txBody>
            <a:bodyPr anchorCtr="0" anchor="ctr" bIns="60950" lIns="60950" spcFirstLastPara="1" rIns="60950" wrap="square" tIns="60950">
              <a:noAutofit/>
            </a:bodyPr>
            <a:lstStyle/>
            <a:p>
              <a:pPr indent="0" lvl="0" marL="228600" rtl="0" algn="l">
                <a:lnSpc>
                  <a:spcPct val="115000"/>
                </a:lnSpc>
                <a:spcBef>
                  <a:spcPts val="0"/>
                </a:spcBef>
                <a:spcAft>
                  <a:spcPts val="0"/>
                </a:spcAft>
                <a:buNone/>
              </a:pPr>
              <a:r>
                <a:rPr lang="en" sz="2500">
                  <a:solidFill>
                    <a:schemeClr val="dk1"/>
                  </a:solidFill>
                  <a:latin typeface="Lexend Light"/>
                  <a:ea typeface="Lexend Light"/>
                  <a:cs typeface="Lexend Light"/>
                  <a:sym typeface="Lexend Light"/>
                </a:rPr>
                <a:t>W</a:t>
              </a:r>
              <a:r>
                <a:rPr lang="en" sz="2500">
                  <a:solidFill>
                    <a:schemeClr val="dk1"/>
                  </a:solidFill>
                  <a:latin typeface="Lexend Light"/>
                  <a:ea typeface="Lexend Light"/>
                  <a:cs typeface="Lexend Light"/>
                  <a:sym typeface="Lexend Light"/>
                </a:rPr>
                <a:t>ater supply systems</a:t>
              </a:r>
              <a:endParaRPr i="0" sz="2500" u="none" cap="none" strike="noStrike">
                <a:solidFill>
                  <a:schemeClr val="dk1"/>
                </a:solidFill>
                <a:latin typeface="Lexend Light"/>
                <a:ea typeface="Lexend Light"/>
                <a:cs typeface="Lexend Light"/>
                <a:sym typeface="Lexend Light"/>
              </a:endParaRPr>
            </a:p>
          </p:txBody>
        </p:sp>
      </p:grpSp>
      <p:sp>
        <p:nvSpPr>
          <p:cNvPr id="241" name="Google Shape;241;g30cd4ce0f7f_0_1172"/>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pic>
        <p:nvPicPr>
          <p:cNvPr id="242" name="Google Shape;242;g30cd4ce0f7f_0_1172"/>
          <p:cNvPicPr preferRelativeResize="0"/>
          <p:nvPr/>
        </p:nvPicPr>
        <p:blipFill>
          <a:blip r:embed="rId3">
            <a:alphaModFix/>
          </a:blip>
          <a:stretch>
            <a:fillRect/>
          </a:stretch>
        </p:blipFill>
        <p:spPr>
          <a:xfrm>
            <a:off x="8866075" y="4968974"/>
            <a:ext cx="1343941" cy="1306725"/>
          </a:xfrm>
          <a:prstGeom prst="rect">
            <a:avLst/>
          </a:prstGeom>
          <a:noFill/>
          <a:ln>
            <a:noFill/>
          </a:ln>
        </p:spPr>
      </p:pic>
      <p:pic>
        <p:nvPicPr>
          <p:cNvPr id="243" name="Google Shape;243;g30cd4ce0f7f_0_1172"/>
          <p:cNvPicPr preferRelativeResize="0"/>
          <p:nvPr/>
        </p:nvPicPr>
        <p:blipFill>
          <a:blip r:embed="rId4">
            <a:alphaModFix/>
          </a:blip>
          <a:stretch>
            <a:fillRect/>
          </a:stretch>
        </p:blipFill>
        <p:spPr>
          <a:xfrm>
            <a:off x="5550213" y="4968962"/>
            <a:ext cx="1343918" cy="1306725"/>
          </a:xfrm>
          <a:prstGeom prst="rect">
            <a:avLst/>
          </a:prstGeom>
          <a:noFill/>
          <a:ln>
            <a:noFill/>
          </a:ln>
        </p:spPr>
      </p:pic>
      <p:pic>
        <p:nvPicPr>
          <p:cNvPr id="244" name="Google Shape;244;g30cd4ce0f7f_0_1172"/>
          <p:cNvPicPr preferRelativeResize="0"/>
          <p:nvPr/>
        </p:nvPicPr>
        <p:blipFill>
          <a:blip r:embed="rId5">
            <a:alphaModFix/>
          </a:blip>
          <a:stretch>
            <a:fillRect/>
          </a:stretch>
        </p:blipFill>
        <p:spPr>
          <a:xfrm>
            <a:off x="2534300" y="5070934"/>
            <a:ext cx="1239075" cy="1204750"/>
          </a:xfrm>
          <a:prstGeom prst="rect">
            <a:avLst/>
          </a:prstGeom>
          <a:noFill/>
          <a:ln>
            <a:noFill/>
          </a:ln>
        </p:spPr>
      </p:pic>
      <p:sp>
        <p:nvSpPr>
          <p:cNvPr id="245" name="Google Shape;245;g30cd4ce0f7f_0_1172"/>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9" name="Shape 699"/>
        <p:cNvGrpSpPr/>
        <p:nvPr/>
      </p:nvGrpSpPr>
      <p:grpSpPr>
        <a:xfrm>
          <a:off x="0" y="0"/>
          <a:ext cx="0" cy="0"/>
          <a:chOff x="0" y="0"/>
          <a:chExt cx="0" cy="0"/>
        </a:xfrm>
      </p:grpSpPr>
      <p:sp>
        <p:nvSpPr>
          <p:cNvPr id="700" name="Google Shape;700;g30cd4ce0f7f_0_1873"/>
          <p:cNvSpPr txBox="1"/>
          <p:nvPr>
            <p:ph type="title"/>
          </p:nvPr>
        </p:nvSpPr>
        <p:spPr>
          <a:xfrm>
            <a:off x="3320867" y="2776538"/>
            <a:ext cx="75279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 sz="4000">
                <a:solidFill>
                  <a:srgbClr val="002855"/>
                </a:solidFill>
                <a:latin typeface="Lexend Medium"/>
                <a:ea typeface="Lexend Medium"/>
                <a:cs typeface="Lexend Medium"/>
                <a:sym typeface="Lexend Medium"/>
              </a:rPr>
              <a:t>Summary</a:t>
            </a:r>
            <a:endParaRPr>
              <a:latin typeface="Lexend Medium"/>
              <a:ea typeface="Lexend Medium"/>
              <a:cs typeface="Lexend Medium"/>
              <a:sym typeface="Lexend Medium"/>
            </a:endParaRPr>
          </a:p>
        </p:txBody>
      </p:sp>
      <p:sp>
        <p:nvSpPr>
          <p:cNvPr id="701" name="Google Shape;701;g30cd4ce0f7f_0_1873"/>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702" name="Google Shape;702;g30cd4ce0f7f_0_1873"/>
          <p:cNvSpPr txBox="1"/>
          <p:nvPr>
            <p:ph idx="12" type="sldNum"/>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703" name="Google Shape;703;g30cd4ce0f7f_0_1873"/>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pic>
        <p:nvPicPr>
          <p:cNvPr id="708" name="Google Shape;708;g30cd4ce0f7f_0_1881"/>
          <p:cNvPicPr preferRelativeResize="0"/>
          <p:nvPr/>
        </p:nvPicPr>
        <p:blipFill rotWithShape="1">
          <a:blip r:embed="rId3">
            <a:alphaModFix/>
          </a:blip>
          <a:srcRect b="0" l="0" r="0" t="0"/>
          <a:stretch/>
        </p:blipFill>
        <p:spPr>
          <a:xfrm>
            <a:off x="914400" y="822960"/>
            <a:ext cx="10972800" cy="5486399"/>
          </a:xfrm>
          <a:prstGeom prst="rect">
            <a:avLst/>
          </a:prstGeom>
          <a:noFill/>
          <a:ln cap="flat" cmpd="sng" w="9525">
            <a:solidFill>
              <a:srgbClr val="000000"/>
            </a:solidFill>
            <a:prstDash val="solid"/>
            <a:round/>
            <a:headEnd len="sm" w="sm" type="none"/>
            <a:tailEnd len="sm" w="sm" type="none"/>
          </a:ln>
        </p:spPr>
      </p:pic>
      <p:sp>
        <p:nvSpPr>
          <p:cNvPr id="709" name="Google Shape;709;g30cd4ce0f7f_0_1881"/>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710" name="Google Shape;710;g30cd4ce0f7f_0_1881"/>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Summary of Pump Inventory</a:t>
            </a:r>
            <a:endParaRPr u="sng">
              <a:latin typeface="Lexend"/>
              <a:ea typeface="Lexend"/>
              <a:cs typeface="Lexend"/>
              <a:sym typeface="Lexend"/>
            </a:endParaRPr>
          </a:p>
        </p:txBody>
      </p:sp>
      <p:sp>
        <p:nvSpPr>
          <p:cNvPr id="711" name="Google Shape;711;g30cd4ce0f7f_0_1881"/>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712" name="Google Shape;712;g30cd4ce0f7f_0_1881"/>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713" name="Google Shape;713;g30cd4ce0f7f_0_1881"/>
          <p:cNvSpPr/>
          <p:nvPr/>
        </p:nvSpPr>
        <p:spPr>
          <a:xfrm>
            <a:off x="5569050" y="1077525"/>
            <a:ext cx="659100" cy="250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2a50bd774c9_0_7"/>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719" name="Google Shape;719;g2a50bd774c9_0_7"/>
          <p:cNvSpPr txBox="1"/>
          <p:nvPr>
            <p:ph type="title"/>
          </p:nvPr>
        </p:nvSpPr>
        <p:spPr>
          <a:xfrm>
            <a:off x="258548" y="0"/>
            <a:ext cx="89805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References</a:t>
            </a:r>
            <a:endParaRPr u="sng">
              <a:latin typeface="Lexend"/>
              <a:ea typeface="Lexend"/>
              <a:cs typeface="Lexend"/>
              <a:sym typeface="Lexend"/>
            </a:endParaRPr>
          </a:p>
        </p:txBody>
      </p:sp>
      <p:sp>
        <p:nvSpPr>
          <p:cNvPr id="720" name="Google Shape;720;g2a50bd774c9_0_7"/>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721" name="Google Shape;721;g2a50bd774c9_0_7"/>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722" name="Google Shape;722;g2a50bd774c9_0_7"/>
          <p:cNvSpPr txBox="1"/>
          <p:nvPr/>
        </p:nvSpPr>
        <p:spPr>
          <a:xfrm>
            <a:off x="437525" y="984400"/>
            <a:ext cx="11659800" cy="29193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chemeClr val="dk1"/>
              </a:buClr>
              <a:buSzPts val="1400"/>
              <a:buFont typeface="Lexend ExtraLight"/>
              <a:buAutoNum type="arabicPeriod"/>
            </a:pPr>
            <a:r>
              <a:rPr i="1" lang="en">
                <a:solidFill>
                  <a:schemeClr val="dk1"/>
                </a:solidFill>
                <a:latin typeface="Lexend ExtraLight"/>
                <a:ea typeface="Lexend ExtraLight"/>
                <a:cs typeface="Lexend ExtraLight"/>
                <a:sym typeface="Lexend ExtraLight"/>
              </a:rPr>
              <a:t>https://www.energy.gov/eere/iedo/measur</a:t>
            </a:r>
            <a:endParaRPr i="1">
              <a:solidFill>
                <a:schemeClr val="dk1"/>
              </a:solidFill>
              <a:latin typeface="Lexend ExtraLight"/>
              <a:ea typeface="Lexend ExtraLight"/>
              <a:cs typeface="Lexend ExtraLight"/>
              <a:sym typeface="Lexend ExtraLight"/>
            </a:endParaRPr>
          </a:p>
          <a:p>
            <a:pPr indent="-317500" lvl="0" marL="457200" rtl="0" algn="l">
              <a:lnSpc>
                <a:spcPct val="150000"/>
              </a:lnSpc>
              <a:spcBef>
                <a:spcPts val="0"/>
              </a:spcBef>
              <a:spcAft>
                <a:spcPts val="0"/>
              </a:spcAft>
              <a:buClr>
                <a:schemeClr val="dk1"/>
              </a:buClr>
              <a:buSzPts val="1400"/>
              <a:buFont typeface="Lexend ExtraLight"/>
              <a:buAutoNum type="arabicPeriod"/>
            </a:pPr>
            <a:r>
              <a:rPr i="1" lang="en">
                <a:solidFill>
                  <a:schemeClr val="dk1"/>
                </a:solidFill>
                <a:latin typeface="Lexend ExtraLight"/>
                <a:ea typeface="Lexend ExtraLight"/>
                <a:cs typeface="Lexend ExtraLight"/>
                <a:sym typeface="Lexend ExtraLight"/>
              </a:rPr>
              <a:t>For the Introduction to DOE's MEASUR tool suite:</a:t>
            </a:r>
            <a:endParaRPr i="1">
              <a:solidFill>
                <a:schemeClr val="dk1"/>
              </a:solidFill>
              <a:latin typeface="Lexend ExtraLight"/>
              <a:ea typeface="Lexend ExtraLight"/>
              <a:cs typeface="Lexend ExtraLight"/>
              <a:sym typeface="Lexend ExtraLight"/>
            </a:endParaRPr>
          </a:p>
          <a:p>
            <a:pPr indent="0" lvl="0" marL="457200" rtl="0" algn="l">
              <a:lnSpc>
                <a:spcPct val="150000"/>
              </a:lnSpc>
              <a:spcBef>
                <a:spcPts val="400"/>
              </a:spcBef>
              <a:spcAft>
                <a:spcPts val="0"/>
              </a:spcAft>
              <a:buNone/>
            </a:pPr>
            <a:r>
              <a:rPr i="1" lang="en">
                <a:solidFill>
                  <a:schemeClr val="dk1"/>
                </a:solidFill>
                <a:latin typeface="Lexend ExtraLight"/>
                <a:ea typeface="Lexend ExtraLight"/>
                <a:cs typeface="Lexend ExtraLight"/>
                <a:sym typeface="Lexend ExtraLight"/>
              </a:rPr>
              <a:t>U.S. Department of Energy, "Introduction to DOE's New Energy Assessment Tool Suite MEASUR," [Online]. Available: </a:t>
            </a:r>
            <a:r>
              <a:rPr i="1" lang="en" u="sng">
                <a:solidFill>
                  <a:schemeClr val="hlink"/>
                </a:solidFill>
                <a:latin typeface="Lexend ExtraLight"/>
                <a:ea typeface="Lexend ExtraLight"/>
                <a:cs typeface="Lexend ExtraLight"/>
                <a:sym typeface="Lexend ExtraLight"/>
                <a:hlinkClick r:id="rId3"/>
              </a:rPr>
              <a:t>https://betterbuildingssolutioncenter.energy.gov/sites/default/files/slides/Introduction%20to%20DOE%27s%20New%20Energy%20Assessment%20Tool%20Suite%20MEASUR.pdf</a:t>
            </a:r>
            <a:r>
              <a:rPr i="1" lang="en">
                <a:solidFill>
                  <a:schemeClr val="dk1"/>
                </a:solidFill>
                <a:latin typeface="Lexend ExtraLight"/>
                <a:ea typeface="Lexend ExtraLight"/>
                <a:cs typeface="Lexend ExtraLight"/>
                <a:sym typeface="Lexend ExtraLight"/>
              </a:rPr>
              <a:t>.</a:t>
            </a:r>
            <a:endParaRPr i="1">
              <a:solidFill>
                <a:schemeClr val="dk1"/>
              </a:solidFill>
              <a:latin typeface="Lexend ExtraLight"/>
              <a:ea typeface="Lexend ExtraLight"/>
              <a:cs typeface="Lexend ExtraLight"/>
              <a:sym typeface="Lexend ExtraLight"/>
            </a:endParaRPr>
          </a:p>
          <a:p>
            <a:pPr indent="-317500" lvl="0" marL="457200" rtl="0" algn="l">
              <a:lnSpc>
                <a:spcPct val="150000"/>
              </a:lnSpc>
              <a:spcBef>
                <a:spcPts val="800"/>
              </a:spcBef>
              <a:spcAft>
                <a:spcPts val="0"/>
              </a:spcAft>
              <a:buClr>
                <a:schemeClr val="dk1"/>
              </a:buClr>
              <a:buSzPts val="1400"/>
              <a:buFont typeface="Lexend ExtraLight"/>
              <a:buAutoNum type="arabicPeriod"/>
            </a:pPr>
            <a:r>
              <a:rPr i="1" lang="en">
                <a:solidFill>
                  <a:schemeClr val="dk1"/>
                </a:solidFill>
                <a:latin typeface="Lexend ExtraLight"/>
                <a:ea typeface="Lexend ExtraLight"/>
                <a:cs typeface="Lexend ExtraLight"/>
                <a:sym typeface="Lexend ExtraLight"/>
              </a:rPr>
              <a:t>For the OSTI (Office of Scientific and Technical Information) reference:</a:t>
            </a:r>
            <a:endParaRPr i="1">
              <a:solidFill>
                <a:schemeClr val="dk1"/>
              </a:solidFill>
              <a:latin typeface="Lexend ExtraLight"/>
              <a:ea typeface="Lexend ExtraLight"/>
              <a:cs typeface="Lexend ExtraLight"/>
              <a:sym typeface="Lexend ExtraLight"/>
            </a:endParaRPr>
          </a:p>
          <a:p>
            <a:pPr indent="0" lvl="0" marL="457200" rtl="0" algn="l">
              <a:lnSpc>
                <a:spcPct val="150000"/>
              </a:lnSpc>
              <a:spcBef>
                <a:spcPts val="400"/>
              </a:spcBef>
              <a:spcAft>
                <a:spcPts val="0"/>
              </a:spcAft>
              <a:buNone/>
            </a:pPr>
            <a:r>
              <a:rPr i="1" lang="en">
                <a:solidFill>
                  <a:schemeClr val="dk1"/>
                </a:solidFill>
                <a:latin typeface="Lexend ExtraLight"/>
                <a:ea typeface="Lexend ExtraLight"/>
                <a:cs typeface="Lexend ExtraLight"/>
                <a:sym typeface="Lexend ExtraLight"/>
              </a:rPr>
              <a:t>Office of Scientific and Technical Information, "MEASUR," [Online]. Available: https://www.osti.gov/biblio/1856108. </a:t>
            </a:r>
            <a:endParaRPr i="1">
              <a:solidFill>
                <a:schemeClr val="dk1"/>
              </a:solidFill>
              <a:latin typeface="Lexend ExtraLight"/>
              <a:ea typeface="Lexend ExtraLight"/>
              <a:cs typeface="Lexend ExtraLight"/>
              <a:sym typeface="Lexend ExtraLight"/>
            </a:endParaRPr>
          </a:p>
          <a:p>
            <a:pPr indent="0" lvl="0" marL="0" rtl="0" algn="l">
              <a:lnSpc>
                <a:spcPct val="150000"/>
              </a:lnSpc>
              <a:spcBef>
                <a:spcPts val="400"/>
              </a:spcBef>
              <a:spcAft>
                <a:spcPts val="0"/>
              </a:spcAft>
              <a:buNone/>
            </a:pPr>
            <a:r>
              <a:t/>
            </a:r>
            <a:endParaRPr i="1">
              <a:solidFill>
                <a:schemeClr val="dk1"/>
              </a:solidFill>
              <a:latin typeface="Lexend ExtraLight"/>
              <a:ea typeface="Lexend ExtraLight"/>
              <a:cs typeface="Lexend ExtraLight"/>
              <a:sym typeface="Lexend Extra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7" name="Shape 727"/>
        <p:cNvGrpSpPr/>
        <p:nvPr/>
      </p:nvGrpSpPr>
      <p:grpSpPr>
        <a:xfrm>
          <a:off x="0" y="0"/>
          <a:ext cx="0" cy="0"/>
          <a:chOff x="0" y="0"/>
          <a:chExt cx="0" cy="0"/>
        </a:xfrm>
      </p:grpSpPr>
      <p:sp>
        <p:nvSpPr>
          <p:cNvPr id="728" name="Google Shape;728;g30f197e3edf_0_10"/>
          <p:cNvSpPr txBox="1"/>
          <p:nvPr>
            <p:ph type="title"/>
          </p:nvPr>
        </p:nvSpPr>
        <p:spPr>
          <a:xfrm>
            <a:off x="3320867" y="2776538"/>
            <a:ext cx="75279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 sz="4000">
                <a:solidFill>
                  <a:srgbClr val="002855"/>
                </a:solidFill>
                <a:latin typeface="Lexend Medium"/>
                <a:ea typeface="Lexend Medium"/>
                <a:cs typeface="Lexend Medium"/>
                <a:sym typeface="Lexend Medium"/>
              </a:rPr>
              <a:t>Questions?</a:t>
            </a:r>
            <a:endParaRPr>
              <a:latin typeface="Lexend Medium"/>
              <a:ea typeface="Lexend Medium"/>
              <a:cs typeface="Lexend Medium"/>
              <a:sym typeface="Lexend Medium"/>
            </a:endParaRPr>
          </a:p>
        </p:txBody>
      </p:sp>
      <p:sp>
        <p:nvSpPr>
          <p:cNvPr id="729" name="Google Shape;729;g30f197e3edf_0_10"/>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730" name="Google Shape;730;g30f197e3edf_0_10"/>
          <p:cNvSpPr txBox="1"/>
          <p:nvPr>
            <p:ph idx="12" type="sldNum"/>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731" name="Google Shape;731;g30f197e3edf_0_10"/>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0cd4ce0f7f_0_1301"/>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51" name="Google Shape;251;g30cd4ce0f7f_0_1301"/>
          <p:cNvSpPr txBox="1"/>
          <p:nvPr>
            <p:ph type="title"/>
          </p:nvPr>
        </p:nvSpPr>
        <p:spPr>
          <a:xfrm>
            <a:off x="258560" y="0"/>
            <a:ext cx="75321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Typical Pumping System</a:t>
            </a:r>
            <a:endParaRPr u="sng">
              <a:latin typeface="Lexend"/>
              <a:ea typeface="Lexend"/>
              <a:cs typeface="Lexend"/>
              <a:sym typeface="Lexend"/>
            </a:endParaRPr>
          </a:p>
        </p:txBody>
      </p:sp>
      <p:sp>
        <p:nvSpPr>
          <p:cNvPr id="252" name="Google Shape;252;g30cd4ce0f7f_0_1301"/>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pic>
        <p:nvPicPr>
          <p:cNvPr id="253" name="Google Shape;253;g30cd4ce0f7f_0_1301"/>
          <p:cNvPicPr preferRelativeResize="0"/>
          <p:nvPr/>
        </p:nvPicPr>
        <p:blipFill rotWithShape="1">
          <a:blip r:embed="rId3">
            <a:alphaModFix/>
          </a:blip>
          <a:srcRect b="0" l="0" r="0" t="0"/>
          <a:stretch/>
        </p:blipFill>
        <p:spPr>
          <a:xfrm>
            <a:off x="2567611" y="709402"/>
            <a:ext cx="7309126" cy="5439175"/>
          </a:xfrm>
          <a:prstGeom prst="rect">
            <a:avLst/>
          </a:prstGeom>
          <a:noFill/>
          <a:ln>
            <a:noFill/>
          </a:ln>
        </p:spPr>
      </p:pic>
      <p:sp>
        <p:nvSpPr>
          <p:cNvPr id="254" name="Google Shape;254;g30cd4ce0f7f_0_1301"/>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30cd4ce0f7f_0_1413"/>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60" name="Google Shape;260;g30cd4ce0f7f_0_1413"/>
          <p:cNvSpPr txBox="1"/>
          <p:nvPr>
            <p:ph type="title"/>
          </p:nvPr>
        </p:nvSpPr>
        <p:spPr>
          <a:xfrm>
            <a:off x="258560" y="0"/>
            <a:ext cx="75321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Navigating MEASUR Pumping</a:t>
            </a:r>
            <a:endParaRPr u="sng">
              <a:latin typeface="Lexend"/>
              <a:ea typeface="Lexend"/>
              <a:cs typeface="Lexend"/>
              <a:sym typeface="Lexend"/>
            </a:endParaRPr>
          </a:p>
        </p:txBody>
      </p:sp>
      <p:sp>
        <p:nvSpPr>
          <p:cNvPr id="261" name="Google Shape;261;g30cd4ce0f7f_0_1413"/>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262" name="Google Shape;262;g30cd4ce0f7f_0_1413"/>
          <p:cNvSpPr txBox="1"/>
          <p:nvPr>
            <p:ph idx="1" type="body"/>
          </p:nvPr>
        </p:nvSpPr>
        <p:spPr>
          <a:xfrm>
            <a:off x="441625" y="2135100"/>
            <a:ext cx="11561100" cy="2587800"/>
          </a:xfrm>
          <a:prstGeom prst="rect">
            <a:avLst/>
          </a:prstGeom>
          <a:noFill/>
          <a:ln>
            <a:noFill/>
          </a:ln>
        </p:spPr>
        <p:txBody>
          <a:bodyPr anchorCtr="0" anchor="t" bIns="121875" lIns="121875" spcFirstLastPara="1" rIns="121875" wrap="square" tIns="121875">
            <a:normAutofit/>
          </a:bodyPr>
          <a:lstStyle/>
          <a:p>
            <a:pPr indent="0" lvl="0" marL="0" rtl="0" algn="just">
              <a:lnSpc>
                <a:spcPct val="150000"/>
              </a:lnSpc>
              <a:spcBef>
                <a:spcPts val="0"/>
              </a:spcBef>
              <a:spcAft>
                <a:spcPts val="1600"/>
              </a:spcAft>
              <a:buSzPts val="1445"/>
              <a:buNone/>
            </a:pPr>
            <a:r>
              <a:rPr lang="en" sz="2500">
                <a:solidFill>
                  <a:schemeClr val="dk1"/>
                </a:solidFill>
                <a:latin typeface="Lexend Light"/>
                <a:ea typeface="Lexend Light"/>
                <a:cs typeface="Lexend Light"/>
                <a:sym typeface="Lexend Light"/>
              </a:rPr>
              <a:t>MEASUR pump module helps users evaluate  the potential energy savings opportunities of pumping systems based on field measured data.It is also intended  to help access different system modifications to determine which would be the most energetically beneficial.</a:t>
            </a:r>
            <a:endParaRPr sz="2500">
              <a:solidFill>
                <a:schemeClr val="dk1"/>
              </a:solidFill>
              <a:latin typeface="Lexend Light"/>
              <a:ea typeface="Lexend Light"/>
              <a:cs typeface="Lexend Light"/>
              <a:sym typeface="Lexend Light"/>
            </a:endParaRPr>
          </a:p>
        </p:txBody>
      </p:sp>
      <p:sp>
        <p:nvSpPr>
          <p:cNvPr id="263" name="Google Shape;263;g30cd4ce0f7f_0_1413"/>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g30cd4ce0f7f_0_1422"/>
          <p:cNvSpPr txBox="1"/>
          <p:nvPr>
            <p:ph type="title"/>
          </p:nvPr>
        </p:nvSpPr>
        <p:spPr>
          <a:xfrm>
            <a:off x="3320867" y="2776538"/>
            <a:ext cx="75279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 sz="4000">
                <a:solidFill>
                  <a:srgbClr val="002855"/>
                </a:solidFill>
                <a:latin typeface="Lexend Medium"/>
                <a:ea typeface="Lexend Medium"/>
                <a:cs typeface="Lexend Medium"/>
                <a:sym typeface="Lexend Medium"/>
              </a:rPr>
              <a:t>Step 1: Data Entry</a:t>
            </a:r>
            <a:endParaRPr>
              <a:latin typeface="Lexend Medium"/>
              <a:ea typeface="Lexend Medium"/>
              <a:cs typeface="Lexend Medium"/>
              <a:sym typeface="Lexend Medium"/>
            </a:endParaRPr>
          </a:p>
        </p:txBody>
      </p:sp>
      <p:sp>
        <p:nvSpPr>
          <p:cNvPr id="270" name="Google Shape;270;g30cd4ce0f7f_0_1422"/>
          <p:cNvSpPr txBox="1"/>
          <p:nvPr>
            <p:ph idx="12" type="sldNum"/>
          </p:nvPr>
        </p:nvSpPr>
        <p:spPr>
          <a:xfrm>
            <a:off x="10858323" y="6430967"/>
            <a:ext cx="93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71" name="Google Shape;271;g30cd4ce0f7f_0_1422"/>
          <p:cNvSpPr txBox="1"/>
          <p:nvPr>
            <p:ph idx="12" type="sldNum"/>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sp>
        <p:nvSpPr>
          <p:cNvPr id="272" name="Google Shape;272;g30cd4ce0f7f_0_1422"/>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0cd4ce0f7f_0_1430"/>
          <p:cNvSpPr txBox="1"/>
          <p:nvPr>
            <p:ph idx="12" type="sldNum"/>
          </p:nvPr>
        </p:nvSpPr>
        <p:spPr>
          <a:xfrm>
            <a:off x="10855607" y="6430967"/>
            <a:ext cx="939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78" name="Google Shape;278;g30cd4ce0f7f_0_1430"/>
          <p:cNvSpPr txBox="1"/>
          <p:nvPr>
            <p:ph type="title"/>
          </p:nvPr>
        </p:nvSpPr>
        <p:spPr>
          <a:xfrm>
            <a:off x="258560" y="0"/>
            <a:ext cx="7532100" cy="688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 u="sng">
                <a:latin typeface="Lexend"/>
                <a:ea typeface="Lexend"/>
                <a:cs typeface="Lexend"/>
                <a:sym typeface="Lexend"/>
              </a:rPr>
              <a:t>System Settings</a:t>
            </a:r>
            <a:endParaRPr u="sng">
              <a:latin typeface="Lexend"/>
              <a:ea typeface="Lexend"/>
              <a:cs typeface="Lexend"/>
              <a:sym typeface="Lexend"/>
            </a:endParaRPr>
          </a:p>
        </p:txBody>
      </p:sp>
      <p:sp>
        <p:nvSpPr>
          <p:cNvPr id="279" name="Google Shape;279;g30cd4ce0f7f_0_1430"/>
          <p:cNvSpPr txBox="1"/>
          <p:nvPr>
            <p:ph idx="10" type="dt"/>
          </p:nvPr>
        </p:nvSpPr>
        <p:spPr>
          <a:xfrm>
            <a:off x="308200" y="6430663"/>
            <a:ext cx="1177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400">
                <a:latin typeface="Lexend Light"/>
                <a:ea typeface="Lexend Light"/>
                <a:cs typeface="Lexend Light"/>
                <a:sym typeface="Lexend Light"/>
              </a:rPr>
              <a:t>10/19/2024</a:t>
            </a:r>
            <a:endParaRPr sz="1400">
              <a:latin typeface="Lexend Light"/>
              <a:ea typeface="Lexend Light"/>
              <a:cs typeface="Lexend Light"/>
              <a:sym typeface="Lexend Light"/>
            </a:endParaRPr>
          </a:p>
        </p:txBody>
      </p:sp>
      <p:pic>
        <p:nvPicPr>
          <p:cNvPr id="280" name="Google Shape;280;g30cd4ce0f7f_0_1430"/>
          <p:cNvPicPr preferRelativeResize="0"/>
          <p:nvPr/>
        </p:nvPicPr>
        <p:blipFill>
          <a:blip r:embed="rId3">
            <a:alphaModFix/>
          </a:blip>
          <a:stretch>
            <a:fillRect/>
          </a:stretch>
        </p:blipFill>
        <p:spPr>
          <a:xfrm>
            <a:off x="914400" y="822960"/>
            <a:ext cx="10972798" cy="5486400"/>
          </a:xfrm>
          <a:prstGeom prst="rect">
            <a:avLst/>
          </a:prstGeom>
          <a:noFill/>
          <a:ln cap="flat" cmpd="sng" w="9525">
            <a:solidFill>
              <a:schemeClr val="dk2"/>
            </a:solidFill>
            <a:prstDash val="solid"/>
            <a:round/>
            <a:headEnd len="sm" w="sm" type="none"/>
            <a:tailEnd len="sm" w="sm" type="none"/>
          </a:ln>
        </p:spPr>
      </p:pic>
      <p:sp>
        <p:nvSpPr>
          <p:cNvPr id="281" name="Google Shape;281;g30cd4ce0f7f_0_1430"/>
          <p:cNvSpPr/>
          <p:nvPr/>
        </p:nvSpPr>
        <p:spPr>
          <a:xfrm>
            <a:off x="914400" y="1446400"/>
            <a:ext cx="1555200" cy="305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g30cd4ce0f7f_0_1430"/>
          <p:cNvSpPr txBox="1"/>
          <p:nvPr>
            <p:ph idx="11" type="ftr"/>
          </p:nvPr>
        </p:nvSpPr>
        <p:spPr>
          <a:xfrm>
            <a:off x="4022270" y="6430651"/>
            <a:ext cx="4399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Lexend"/>
                <a:ea typeface="Lexend"/>
                <a:cs typeface="Lexend"/>
                <a:sym typeface="Lexend"/>
              </a:rPr>
              <a:t>PUMP</a:t>
            </a:r>
            <a:endParaRPr b="0">
              <a:latin typeface="Lexend"/>
              <a:ea typeface="Lexend"/>
              <a:cs typeface="Lexend"/>
              <a:sym typeface="Lexend"/>
            </a:endParaRPr>
          </a:p>
        </p:txBody>
      </p:sp>
      <p:sp>
        <p:nvSpPr>
          <p:cNvPr id="283" name="Google Shape;283;g30cd4ce0f7f_0_1430"/>
          <p:cNvSpPr/>
          <p:nvPr/>
        </p:nvSpPr>
        <p:spPr>
          <a:xfrm>
            <a:off x="3876700" y="1092175"/>
            <a:ext cx="850800" cy="240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