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9"/>
  </p:notesMasterIdLst>
  <p:sldIdLst>
    <p:sldId id="256" r:id="rId3"/>
    <p:sldId id="257" r:id="rId4"/>
    <p:sldId id="258" r:id="rId5"/>
    <p:sldId id="259" r:id="rId6"/>
    <p:sldId id="260" r:id="rId7"/>
    <p:sldId id="261" r:id="rId8"/>
  </p:sldIdLst>
  <p:sldSz cx="9144000" cy="5143500" type="screen16x9"/>
  <p:notesSz cx="6858000" cy="9144000"/>
  <p:embeddedFontLst>
    <p:embeddedFont>
      <p:font typeface="Arial Black" panose="020B0A04020102020204" pitchFamily="34" charset="0"/>
      <p:bold r:id="rId10"/>
    </p:embeddedFont>
    <p:embeddedFont>
      <p:font typeface="Lexend" panose="020B0604020202020204" charset="0"/>
      <p:regular r:id="rId11"/>
      <p:bold r:id="rId12"/>
    </p:embeddedFont>
    <p:embeddedFont>
      <p:font typeface="Lexend ExtraLight" panose="020B0604020202020204" charset="0"/>
      <p:regular r:id="rId13"/>
      <p:bold r:id="rId14"/>
    </p:embeddedFont>
    <p:embeddedFont>
      <p:font typeface="Lexend Light" panose="020B0604020202020204" charset="0"/>
      <p:regular r:id="rId15"/>
      <p:bold r:id="rId16"/>
    </p:embeddedFont>
    <p:embeddedFont>
      <p:font typeface="Lexend Medium"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1f85f0b22c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the summary module of MEASUR, the Manufacturing Energy Assessment Software for Utility Reduction. This module provides an overview of everything MEASUR has to offer. In this summary, we’ll explore the scope of MEASUR, its various modules, and the key features that make it an essential tool for energy managers, engineers, and consultants. We’ll also touch on how MEASUR enables users to compare baseline performance with energy-efficient alternatives, generate detailed reports, and visualize savings through intuitive charts and diagrams.</a:t>
            </a:r>
            <a:endParaRPr/>
          </a:p>
          <a:p>
            <a:pPr marL="0" lvl="0" indent="0" algn="l" rtl="0">
              <a:spcBef>
                <a:spcPts val="0"/>
              </a:spcBef>
              <a:spcAft>
                <a:spcPts val="0"/>
              </a:spcAft>
              <a:buNone/>
            </a:pPr>
            <a:r>
              <a:rPr lang="en"/>
              <a:t>Whether you’re a beginner exploring energy efficiency or an industry specialist looking for advanced tools, MEASUR is accessible to everyone. Let’s dive in and see how MEASUR can help you achieve your energy and sustainability goals!</a:t>
            </a:r>
            <a:endParaRPr/>
          </a:p>
        </p:txBody>
      </p:sp>
      <p:sp>
        <p:nvSpPr>
          <p:cNvPr id="126" name="Google Shape;126;g31f85f0b22c_0_0:notes"/>
          <p:cNvSpPr>
            <a:spLocks noGrp="1" noRot="1" noChangeAspect="1"/>
          </p:cNvSpPr>
          <p:nvPr>
            <p:ph type="sldImg" idx="2"/>
          </p:nvPr>
        </p:nvSpPr>
        <p:spPr>
          <a:xfrm>
            <a:off x="685803"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235112ef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32235112ef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just" rtl="0">
              <a:lnSpc>
                <a:spcPct val="150000"/>
              </a:lnSpc>
              <a:spcBef>
                <a:spcPts val="800"/>
              </a:spcBef>
              <a:spcAft>
                <a:spcPts val="0"/>
              </a:spcAft>
              <a:buClr>
                <a:schemeClr val="dk1"/>
              </a:buClr>
              <a:buSzPts val="1100"/>
              <a:buChar char="●"/>
            </a:pPr>
            <a:r>
              <a:rPr lang="en">
                <a:solidFill>
                  <a:schemeClr val="dk1"/>
                </a:solidFill>
              </a:rPr>
              <a:t>MEASUR is a versatile tool designed to optimize energy systems in industrial and commercial facilities.</a:t>
            </a:r>
            <a:endParaRPr>
              <a:solidFill>
                <a:schemeClr val="dk1"/>
              </a:solidFill>
            </a:endParaRPr>
          </a:p>
          <a:p>
            <a:pPr marL="457200" lvl="0" indent="-298450" algn="just" rtl="0">
              <a:lnSpc>
                <a:spcPct val="150000"/>
              </a:lnSpc>
              <a:spcBef>
                <a:spcPts val="0"/>
              </a:spcBef>
              <a:spcAft>
                <a:spcPts val="0"/>
              </a:spcAft>
              <a:buClr>
                <a:schemeClr val="dk1"/>
              </a:buClr>
              <a:buSzPts val="1100"/>
              <a:buChar char="●"/>
            </a:pPr>
            <a:r>
              <a:rPr lang="en">
                <a:solidFill>
                  <a:schemeClr val="dk1"/>
                </a:solidFill>
              </a:rPr>
              <a:t>Modules include Fans, Compressed Air, Motors, Process Heating, Steam, Pumps, Wastewater, and Treasure Hunts.</a:t>
            </a:r>
            <a:endParaRPr>
              <a:solidFill>
                <a:schemeClr val="dk1"/>
              </a:solidFill>
            </a:endParaRPr>
          </a:p>
          <a:p>
            <a:pPr marL="457200" lvl="0" indent="-298450" algn="just" rtl="0">
              <a:lnSpc>
                <a:spcPct val="150000"/>
              </a:lnSpc>
              <a:spcBef>
                <a:spcPts val="0"/>
              </a:spcBef>
              <a:spcAft>
                <a:spcPts val="0"/>
              </a:spcAft>
              <a:buClr>
                <a:schemeClr val="dk1"/>
              </a:buClr>
              <a:buSzPts val="1100"/>
              <a:buChar char="●"/>
            </a:pPr>
            <a:r>
              <a:rPr lang="en">
                <a:solidFill>
                  <a:schemeClr val="dk1"/>
                </a:solidFill>
              </a:rPr>
              <a:t>Each module focuses on specific systems, providing tailored recommendations for energy efficiency.</a:t>
            </a:r>
            <a:endParaRPr>
              <a:solidFill>
                <a:schemeClr val="dk1"/>
              </a:solidFill>
            </a:endParaRPr>
          </a:p>
          <a:p>
            <a:pPr marL="457200" lvl="0" indent="-298450" algn="just" rtl="0">
              <a:lnSpc>
                <a:spcPct val="150000"/>
              </a:lnSpc>
              <a:spcBef>
                <a:spcPts val="0"/>
              </a:spcBef>
              <a:spcAft>
                <a:spcPts val="0"/>
              </a:spcAft>
              <a:buClr>
                <a:schemeClr val="dk1"/>
              </a:buClr>
              <a:buSzPts val="1100"/>
              <a:buChar char="●"/>
            </a:pPr>
            <a:r>
              <a:rPr lang="en">
                <a:solidFill>
                  <a:schemeClr val="dk1"/>
                </a:solidFill>
              </a:rPr>
              <a:t>MEASUR allows users to compare baseline scenarios with energy-saving alternatives to identify the most cost-effective solutions.</a:t>
            </a:r>
            <a:endParaRPr>
              <a:solidFill>
                <a:schemeClr val="dk1"/>
              </a:solidFill>
            </a:endParaRPr>
          </a:p>
          <a:p>
            <a:pPr marL="457200" lvl="0" indent="-317500" algn="just" rtl="0">
              <a:lnSpc>
                <a:spcPct val="150000"/>
              </a:lnSpc>
              <a:spcBef>
                <a:spcPts val="0"/>
              </a:spcBef>
              <a:spcAft>
                <a:spcPts val="0"/>
              </a:spcAft>
              <a:buClr>
                <a:schemeClr val="dk1"/>
              </a:buClr>
              <a:buSzPts val="1400"/>
              <a:buChar char="●"/>
            </a:pPr>
            <a:r>
              <a:rPr lang="en">
                <a:solidFill>
                  <a:schemeClr val="dk1"/>
                </a:solidFill>
              </a:rPr>
              <a:t>Offers simple setups for beginners, advanced configurations for industry specialists, and suitable for engineers, energy managers, and anyone interested in energy efficiency.</a:t>
            </a:r>
            <a:endParaRPr>
              <a:solidFill>
                <a:schemeClr val="dk1"/>
              </a:solidFill>
            </a:endParaRPr>
          </a:p>
          <a:p>
            <a:pPr marL="457200" lvl="0" indent="-317500" algn="just" rtl="0">
              <a:lnSpc>
                <a:spcPct val="150000"/>
              </a:lnSpc>
              <a:spcBef>
                <a:spcPts val="0"/>
              </a:spcBef>
              <a:spcAft>
                <a:spcPts val="0"/>
              </a:spcAft>
              <a:buClr>
                <a:schemeClr val="dk1"/>
              </a:buClr>
              <a:buSzPts val="1400"/>
              <a:buChar char="●"/>
            </a:pPr>
            <a:r>
              <a:rPr lang="en">
                <a:solidFill>
                  <a:schemeClr val="dk1"/>
                </a:solidFill>
              </a:rPr>
              <a:t>Generates detailed reports, including energy savings, cost reductions, and CO₂ emissions avoided, visualizes savings through intuitive charts and diagrams for better decision-making.</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1f85f0b22c_0_4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31f85f0b22c_0_4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 b="1"/>
              <a:t>Manufacturing: </a:t>
            </a:r>
            <a:r>
              <a:rPr lang="en"/>
              <a:t>Includes industries like automotive, food processing, and steel plants, where MEASUR helps optimize systems such as pumps, compressed air, and process heating to reduce energy consumption and costs.</a:t>
            </a:r>
            <a:endParaRPr/>
          </a:p>
          <a:p>
            <a:pPr marL="0" lvl="0" indent="0" algn="l" rtl="0">
              <a:spcBef>
                <a:spcPts val="0"/>
              </a:spcBef>
              <a:spcAft>
                <a:spcPts val="0"/>
              </a:spcAft>
              <a:buSzPts val="1100"/>
              <a:buNone/>
            </a:pPr>
            <a:r>
              <a:rPr lang="en" b="1"/>
              <a:t>Mining and Extraction:</a:t>
            </a:r>
            <a:r>
              <a:rPr lang="en"/>
              <a:t> Energy savings in process heating, pumps, and compressors. Efficiency improvements in material transport systems, ventilation, and process water pumping.</a:t>
            </a:r>
            <a:endParaRPr/>
          </a:p>
          <a:p>
            <a:pPr marL="0" lvl="0" indent="0" algn="l" rtl="0">
              <a:spcBef>
                <a:spcPts val="0"/>
              </a:spcBef>
              <a:spcAft>
                <a:spcPts val="0"/>
              </a:spcAft>
              <a:buSzPts val="1100"/>
              <a:buNone/>
            </a:pPr>
            <a:r>
              <a:rPr lang="en" b="1"/>
              <a:t>Commercial and Institutional Buildings:</a:t>
            </a:r>
            <a:r>
              <a:rPr lang="en"/>
              <a:t> Supports energy optimization in HVAC, lighting, and steam systems for hospitals, universities, and government buildings.</a:t>
            </a:r>
            <a:endParaRPr/>
          </a:p>
          <a:p>
            <a:pPr marL="0" lvl="0" indent="0" algn="l" rtl="0">
              <a:spcBef>
                <a:spcPts val="0"/>
              </a:spcBef>
              <a:spcAft>
                <a:spcPts val="0"/>
              </a:spcAft>
              <a:buSzPts val="1100"/>
              <a:buNone/>
            </a:pPr>
            <a:r>
              <a:rPr lang="en" b="1"/>
              <a:t>Public Infrastructure:</a:t>
            </a:r>
            <a:r>
              <a:rPr lang="en"/>
              <a:t> Reducing energy in pumping and filtration systems. Energy-efficient aeration, pumping, and UV disinfection.</a:t>
            </a:r>
            <a:endParaRPr/>
          </a:p>
          <a:p>
            <a:pPr marL="0" lvl="0" indent="0" algn="l" rtl="0">
              <a:spcBef>
                <a:spcPts val="0"/>
              </a:spcBef>
              <a:spcAft>
                <a:spcPts val="0"/>
              </a:spcAft>
              <a:buSzPts val="1100"/>
              <a:buNone/>
            </a:pPr>
            <a:r>
              <a:rPr lang="en" b="1">
                <a:solidFill>
                  <a:schemeClr val="dk1"/>
                </a:solidFill>
              </a:rPr>
              <a:t>Energy-Intensive Sectors</a:t>
            </a:r>
            <a:r>
              <a:rPr lang="en">
                <a:solidFill>
                  <a:schemeClr val="dk1"/>
                </a:solidFill>
              </a:rPr>
              <a:t>: Focuses on industries like chemical and paper manufacturing to improve energy efficiency in high-demand systems such as steam generation, fans, and process heating.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1fa8deb0e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1fa8deb0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MEASUR can be used in a variety of ways of analyze and optimize your facilities’ energy performance. You can conduct assessments of systems, track equipment inventory, and do quick calculations with over 70 different calculators. The dashboard is where all of those possibilities come together!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2235112ef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2235112efd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MEASUR supports energy optimization in manufacturing, wastewater treatment, commercial buildings, and energy-intensive sectors.</a:t>
            </a:r>
            <a:endParaRPr/>
          </a:p>
          <a:p>
            <a:pPr marL="457200" lvl="0" indent="-298450" algn="l" rtl="0">
              <a:spcBef>
                <a:spcPts val="0"/>
              </a:spcBef>
              <a:spcAft>
                <a:spcPts val="0"/>
              </a:spcAft>
              <a:buSzPts val="1100"/>
              <a:buChar char="●"/>
            </a:pPr>
            <a:r>
              <a:rPr lang="en"/>
              <a:t>The modular design helps analyze specific systems (e.g., fans, compressors, motors) and identify actionable improvements.</a:t>
            </a:r>
            <a:endParaRPr/>
          </a:p>
          <a:p>
            <a:pPr marL="457200" lvl="0" indent="-298450" algn="l" rtl="0">
              <a:spcBef>
                <a:spcPts val="0"/>
              </a:spcBef>
              <a:spcAft>
                <a:spcPts val="0"/>
              </a:spcAft>
              <a:buSzPts val="1100"/>
              <a:buChar char="●"/>
            </a:pPr>
            <a:r>
              <a:rPr lang="en"/>
              <a:t>Compare baseline performance with energy-saving measures to choose the best solutions, visual tools (charts and diagrams) simplify complex data, making insights easy to interpret.</a:t>
            </a:r>
            <a:endParaRPr/>
          </a:p>
          <a:p>
            <a:pPr marL="457200" lvl="0" indent="-298450" algn="l" rtl="0">
              <a:spcBef>
                <a:spcPts val="0"/>
              </a:spcBef>
              <a:spcAft>
                <a:spcPts val="0"/>
              </a:spcAft>
              <a:buSzPts val="1100"/>
              <a:buChar char="●"/>
            </a:pPr>
            <a:r>
              <a:rPr lang="en"/>
              <a:t>Provides reports with detailed energy savings, cost reductions, and environmental impacts (e.g., CO₂ emissions avoided).</a:t>
            </a:r>
            <a:endParaRPr/>
          </a:p>
          <a:p>
            <a:pPr marL="457200" lvl="0" indent="-298450" algn="l" rtl="0">
              <a:spcBef>
                <a:spcPts val="0"/>
              </a:spcBef>
              <a:spcAft>
                <a:spcPts val="0"/>
              </a:spcAft>
              <a:buSzPts val="1100"/>
              <a:buChar char="●"/>
            </a:pPr>
            <a:r>
              <a:rPr lang="en"/>
              <a:t>Helps organizations align with sustainability goals while reducing operational costs.</a:t>
            </a:r>
            <a:endParaRPr/>
          </a:p>
          <a:p>
            <a:pPr marL="457200" lvl="0" indent="-298450" algn="l" rtl="0">
              <a:spcBef>
                <a:spcPts val="0"/>
              </a:spcBef>
              <a:spcAft>
                <a:spcPts val="0"/>
              </a:spcAft>
              <a:buSzPts val="1100"/>
              <a:buChar char="●"/>
            </a:pPr>
            <a:r>
              <a:rPr lang="en"/>
              <a:t>MEASUR has enabled facilities to save energy, reduce carbon footprints, and improve system reliability.</a:t>
            </a:r>
            <a:endParaRPr/>
          </a:p>
          <a:p>
            <a:pPr marL="457200" lvl="0" indent="-298450" algn="l" rtl="0">
              <a:spcBef>
                <a:spcPts val="0"/>
              </a:spcBef>
              <a:spcAft>
                <a:spcPts val="0"/>
              </a:spcAft>
              <a:buSzPts val="1100"/>
              <a:buChar char="●"/>
            </a:pPr>
            <a:r>
              <a:rPr lang="en"/>
              <a:t>MEASUR adapts to evolving energy standards, ensuring it remains a relevant tool for efficiency improvements.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2235112efd_0_53:notes"/>
          <p:cNvSpPr>
            <a:spLocks noGrp="1" noRot="1" noChangeAspect="1"/>
          </p:cNvSpPr>
          <p:nvPr>
            <p:ph type="sldImg" idx="2"/>
          </p:nvPr>
        </p:nvSpPr>
        <p:spPr>
          <a:xfrm>
            <a:off x="685803"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32235112efd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p>
        </p:txBody>
      </p:sp>
      <p:sp>
        <p:nvSpPr>
          <p:cNvPr id="175" name="Google Shape;175;g32235112efd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1143000" y="1580912"/>
            <a:ext cx="6858000" cy="1642500"/>
          </a:xfrm>
          <a:prstGeom prst="rect">
            <a:avLst/>
          </a:prstGeom>
          <a:noFill/>
          <a:ln>
            <a:noFill/>
          </a:ln>
        </p:spPr>
        <p:txBody>
          <a:bodyPr spcFirstLastPara="1" wrap="square" lIns="71100" tIns="35550" rIns="71100" bIns="35550" anchor="b" anchorCtr="0">
            <a:normAutofit/>
          </a:bodyPr>
          <a:lstStyle>
            <a:lvl1pPr lvl="0" algn="ctr">
              <a:lnSpc>
                <a:spcPct val="90000"/>
              </a:lnSpc>
              <a:spcBef>
                <a:spcPts val="0"/>
              </a:spcBef>
              <a:spcAft>
                <a:spcPts val="0"/>
              </a:spcAft>
              <a:buClr>
                <a:schemeClr val="dk1"/>
              </a:buClr>
              <a:buSzPts val="4700"/>
              <a:buFont typeface="Arial Black"/>
              <a:buChar char="●"/>
              <a:defRPr sz="4700"/>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59" name="Google Shape;59;p14"/>
          <p:cNvSpPr txBox="1">
            <a:spLocks noGrp="1"/>
          </p:cNvSpPr>
          <p:nvPr>
            <p:ph type="subTitle" idx="1"/>
          </p:nvPr>
        </p:nvSpPr>
        <p:spPr>
          <a:xfrm>
            <a:off x="1143000" y="3390900"/>
            <a:ext cx="6858000" cy="1291500"/>
          </a:xfrm>
          <a:prstGeom prst="rect">
            <a:avLst/>
          </a:prstGeom>
          <a:noFill/>
          <a:ln>
            <a:noFill/>
          </a:ln>
        </p:spPr>
        <p:txBody>
          <a:bodyPr spcFirstLastPara="1" wrap="square" lIns="71100" tIns="35550" rIns="71100" bIns="35550" anchor="t" anchorCtr="0">
            <a:normAutofit/>
          </a:bodyPr>
          <a:lstStyle>
            <a:lvl1pPr lvl="0" algn="ctr">
              <a:lnSpc>
                <a:spcPct val="90000"/>
              </a:lnSpc>
              <a:spcBef>
                <a:spcPts val="900"/>
              </a:spcBef>
              <a:spcAft>
                <a:spcPts val="0"/>
              </a:spcAft>
              <a:buClr>
                <a:schemeClr val="dk1"/>
              </a:buClr>
              <a:buSzPts val="1900"/>
              <a:buNone/>
              <a:defRPr sz="1900"/>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500"/>
              <a:buNone/>
              <a:defRPr sz="15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16"/>
          <p:cNvSpPr txBox="1">
            <a:spLocks noGrp="1"/>
          </p:cNvSpPr>
          <p:nvPr>
            <p:ph type="sldNum" idx="12"/>
          </p:nvPr>
        </p:nvSpPr>
        <p:spPr>
          <a:xfrm>
            <a:off x="8145780" y="4823225"/>
            <a:ext cx="705000" cy="273900"/>
          </a:xfrm>
          <a:prstGeom prst="rect">
            <a:avLst/>
          </a:prstGeom>
          <a:noFill/>
          <a:ln>
            <a:noFill/>
          </a:ln>
        </p:spPr>
        <p:txBody>
          <a:bodyPr spcFirstLastPara="1" wrap="square" lIns="71100" tIns="35550" rIns="71100" bIns="355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3"/>
        <p:cNvGrpSpPr/>
        <p:nvPr/>
      </p:nvGrpSpPr>
      <p:grpSpPr>
        <a:xfrm>
          <a:off x="0" y="0"/>
          <a:ext cx="0" cy="0"/>
          <a:chOff x="0" y="0"/>
          <a:chExt cx="0" cy="0"/>
        </a:xfrm>
      </p:grpSpPr>
      <p:sp>
        <p:nvSpPr>
          <p:cNvPr id="64" name="Google Shape;64;p17"/>
          <p:cNvSpPr txBox="1">
            <a:spLocks noGrp="1"/>
          </p:cNvSpPr>
          <p:nvPr>
            <p:ph type="sldNum" idx="12"/>
          </p:nvPr>
        </p:nvSpPr>
        <p:spPr>
          <a:xfrm>
            <a:off x="8145780" y="4823225"/>
            <a:ext cx="705000" cy="273900"/>
          </a:xfrm>
          <a:prstGeom prst="rect">
            <a:avLst/>
          </a:prstGeom>
          <a:noFill/>
          <a:ln>
            <a:noFill/>
          </a:ln>
        </p:spPr>
        <p:txBody>
          <a:bodyPr spcFirstLastPara="1" wrap="square" lIns="71100" tIns="35550" rIns="71100" bIns="355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304800" y="673440"/>
            <a:ext cx="8545500" cy="59490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dk1"/>
              </a:buClr>
              <a:buSzPts val="1500"/>
              <a:buChar char="●"/>
              <a:defRPr sz="1400"/>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67" name="Google Shape;67;p18"/>
          <p:cNvSpPr txBox="1">
            <a:spLocks noGrp="1"/>
          </p:cNvSpPr>
          <p:nvPr>
            <p:ph type="body" idx="1"/>
          </p:nvPr>
        </p:nvSpPr>
        <p:spPr>
          <a:xfrm>
            <a:off x="628650" y="1369219"/>
            <a:ext cx="3886200" cy="3263400"/>
          </a:xfrm>
          <a:prstGeom prst="rect">
            <a:avLst/>
          </a:prstGeom>
          <a:noFill/>
          <a:ln>
            <a:noFill/>
          </a:ln>
        </p:spPr>
        <p:txBody>
          <a:bodyPr spcFirstLastPara="1" wrap="square" lIns="71100" tIns="35550" rIns="71100" bIns="35550" anchor="t" anchorCtr="0">
            <a:normAutofit/>
          </a:bodyPr>
          <a:lstStyle>
            <a:lvl1pPr marL="457200" lvl="0" indent="-323850" algn="l">
              <a:lnSpc>
                <a:spcPct val="90000"/>
              </a:lnSpc>
              <a:spcBef>
                <a:spcPts val="900"/>
              </a:spcBef>
              <a:spcAft>
                <a:spcPts val="0"/>
              </a:spcAft>
              <a:buClr>
                <a:schemeClr val="dk1"/>
              </a:buClr>
              <a:buSzPts val="1500"/>
              <a:buChar char="●"/>
              <a:defRPr sz="1400"/>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
        <p:nvSpPr>
          <p:cNvPr id="68" name="Google Shape;68;p18"/>
          <p:cNvSpPr txBox="1">
            <a:spLocks noGrp="1"/>
          </p:cNvSpPr>
          <p:nvPr>
            <p:ph type="body" idx="2"/>
          </p:nvPr>
        </p:nvSpPr>
        <p:spPr>
          <a:xfrm>
            <a:off x="4629150" y="1369219"/>
            <a:ext cx="3886200" cy="3263400"/>
          </a:xfrm>
          <a:prstGeom prst="rect">
            <a:avLst/>
          </a:prstGeom>
          <a:noFill/>
          <a:ln>
            <a:noFill/>
          </a:ln>
        </p:spPr>
        <p:txBody>
          <a:bodyPr spcFirstLastPara="1" wrap="square" lIns="71100" tIns="35550" rIns="71100" bIns="35550" anchor="t" anchorCtr="0">
            <a:normAutofit/>
          </a:bodyPr>
          <a:lstStyle>
            <a:lvl1pPr marL="457200" lvl="0" indent="-323850" algn="l">
              <a:lnSpc>
                <a:spcPct val="90000"/>
              </a:lnSpc>
              <a:spcBef>
                <a:spcPts val="900"/>
              </a:spcBef>
              <a:spcAft>
                <a:spcPts val="0"/>
              </a:spcAft>
              <a:buClr>
                <a:schemeClr val="dk1"/>
              </a:buClr>
              <a:buSzPts val="1500"/>
              <a:buChar char="●"/>
              <a:defRPr sz="1400"/>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
        <p:nvSpPr>
          <p:cNvPr id="69" name="Google Shape;69;p18"/>
          <p:cNvSpPr txBox="1">
            <a:spLocks noGrp="1"/>
          </p:cNvSpPr>
          <p:nvPr>
            <p:ph type="dt" idx="10"/>
          </p:nvPr>
        </p:nvSpPr>
        <p:spPr>
          <a:xfrm>
            <a:off x="193969" y="4823231"/>
            <a:ext cx="2199600" cy="273900"/>
          </a:xfrm>
          <a:prstGeom prst="rect">
            <a:avLst/>
          </a:prstGeom>
          <a:noFill/>
          <a:ln>
            <a:noFill/>
          </a:ln>
        </p:spPr>
        <p:txBody>
          <a:bodyPr spcFirstLastPara="1" wrap="square" lIns="71100" tIns="35550" rIns="71100" bIns="35550"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70" name="Google Shape;70;p18"/>
          <p:cNvSpPr txBox="1">
            <a:spLocks noGrp="1"/>
          </p:cNvSpPr>
          <p:nvPr>
            <p:ph type="ftr" idx="11"/>
          </p:nvPr>
        </p:nvSpPr>
        <p:spPr>
          <a:xfrm>
            <a:off x="3018212" y="4822988"/>
            <a:ext cx="3301500" cy="273900"/>
          </a:xfrm>
          <a:prstGeom prst="rect">
            <a:avLst/>
          </a:prstGeom>
          <a:noFill/>
          <a:ln>
            <a:noFill/>
          </a:ln>
        </p:spPr>
        <p:txBody>
          <a:bodyPr spcFirstLastPara="1" wrap="square" lIns="71100" tIns="35550" rIns="71100" bIns="35550" anchor="ctr" anchorCtr="0">
            <a:noAutofit/>
          </a:bodyPr>
          <a:lstStyle>
            <a:lvl1pPr lvl="0" algn="ctr">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71" name="Google Shape;71;p18"/>
          <p:cNvSpPr txBox="1">
            <a:spLocks noGrp="1"/>
          </p:cNvSpPr>
          <p:nvPr>
            <p:ph type="sldNum" idx="12"/>
          </p:nvPr>
        </p:nvSpPr>
        <p:spPr>
          <a:xfrm>
            <a:off x="8145780" y="4823225"/>
            <a:ext cx="705000" cy="273900"/>
          </a:xfrm>
          <a:prstGeom prst="rect">
            <a:avLst/>
          </a:prstGeom>
          <a:noFill/>
          <a:ln>
            <a:noFill/>
          </a:ln>
        </p:spPr>
        <p:txBody>
          <a:bodyPr spcFirstLastPara="1" wrap="square" lIns="71100" tIns="35550" rIns="71100" bIns="355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18"/>
          <p:cNvSpPr txBox="1">
            <a:spLocks noGrp="1"/>
          </p:cNvSpPr>
          <p:nvPr>
            <p:ph type="body" idx="3"/>
          </p:nvPr>
        </p:nvSpPr>
        <p:spPr>
          <a:xfrm>
            <a:off x="304800" y="182404"/>
            <a:ext cx="5791500" cy="41310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7F7F7F"/>
              </a:buClr>
              <a:buSzPts val="2800"/>
              <a:buNone/>
              <a:defRPr sz="2800">
                <a:solidFill>
                  <a:srgbClr val="7F7F7F"/>
                </a:solidFill>
              </a:defRPr>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629841" y="650082"/>
            <a:ext cx="7886700" cy="61800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dk1"/>
              </a:buClr>
              <a:buSzPts val="1500"/>
              <a:buChar char="●"/>
              <a:defRPr sz="1400"/>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75" name="Google Shape;75;p19"/>
          <p:cNvSpPr txBox="1">
            <a:spLocks noGrp="1"/>
          </p:cNvSpPr>
          <p:nvPr>
            <p:ph type="body" idx="1"/>
          </p:nvPr>
        </p:nvSpPr>
        <p:spPr>
          <a:xfrm>
            <a:off x="629841" y="1260872"/>
            <a:ext cx="3868500" cy="618000"/>
          </a:xfrm>
          <a:prstGeom prst="rect">
            <a:avLst/>
          </a:prstGeom>
          <a:noFill/>
          <a:ln>
            <a:noFill/>
          </a:ln>
        </p:spPr>
        <p:txBody>
          <a:bodyPr spcFirstLastPara="1" wrap="square" lIns="71100" tIns="35550" rIns="71100" bIns="35550" anchor="b" anchorCtr="0">
            <a:normAutofit/>
          </a:bodyPr>
          <a:lstStyle>
            <a:lvl1pPr marL="457200" lvl="0" indent="-228600" algn="l">
              <a:lnSpc>
                <a:spcPct val="90000"/>
              </a:lnSpc>
              <a:spcBef>
                <a:spcPts val="900"/>
              </a:spcBef>
              <a:spcAft>
                <a:spcPts val="0"/>
              </a:spcAft>
              <a:buClr>
                <a:schemeClr val="dk1"/>
              </a:buClr>
              <a:buSzPts val="1900"/>
              <a:buNone/>
              <a:defRPr sz="190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500"/>
              <a:buNone/>
              <a:defRPr sz="15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6" name="Google Shape;76;p19"/>
          <p:cNvSpPr txBox="1">
            <a:spLocks noGrp="1"/>
          </p:cNvSpPr>
          <p:nvPr>
            <p:ph type="body" idx="2"/>
          </p:nvPr>
        </p:nvSpPr>
        <p:spPr>
          <a:xfrm>
            <a:off x="629841" y="1878806"/>
            <a:ext cx="3868500" cy="2763600"/>
          </a:xfrm>
          <a:prstGeom prst="rect">
            <a:avLst/>
          </a:prstGeom>
          <a:noFill/>
          <a:ln>
            <a:noFill/>
          </a:ln>
        </p:spPr>
        <p:txBody>
          <a:bodyPr spcFirstLastPara="1" wrap="square" lIns="71100" tIns="35550" rIns="71100" bIns="35550" anchor="t" anchorCtr="0">
            <a:normAutofit/>
          </a:bodyPr>
          <a:lstStyle>
            <a:lvl1pPr marL="457200" lvl="0" indent="-323850" algn="l">
              <a:lnSpc>
                <a:spcPct val="90000"/>
              </a:lnSpc>
              <a:spcBef>
                <a:spcPts val="900"/>
              </a:spcBef>
              <a:spcAft>
                <a:spcPts val="0"/>
              </a:spcAft>
              <a:buClr>
                <a:schemeClr val="dk1"/>
              </a:buClr>
              <a:buSzPts val="1500"/>
              <a:buChar char="●"/>
              <a:defRPr sz="1400"/>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
        <p:nvSpPr>
          <p:cNvPr id="77" name="Google Shape;77;p19"/>
          <p:cNvSpPr txBox="1">
            <a:spLocks noGrp="1"/>
          </p:cNvSpPr>
          <p:nvPr>
            <p:ph type="body" idx="3"/>
          </p:nvPr>
        </p:nvSpPr>
        <p:spPr>
          <a:xfrm>
            <a:off x="4629150" y="1260872"/>
            <a:ext cx="3887400" cy="618000"/>
          </a:xfrm>
          <a:prstGeom prst="rect">
            <a:avLst/>
          </a:prstGeom>
          <a:noFill/>
          <a:ln>
            <a:noFill/>
          </a:ln>
        </p:spPr>
        <p:txBody>
          <a:bodyPr spcFirstLastPara="1" wrap="square" lIns="71100" tIns="35550" rIns="71100" bIns="35550" anchor="b" anchorCtr="0">
            <a:normAutofit/>
          </a:bodyPr>
          <a:lstStyle>
            <a:lvl1pPr marL="457200" lvl="0" indent="-228600" algn="l">
              <a:lnSpc>
                <a:spcPct val="90000"/>
              </a:lnSpc>
              <a:spcBef>
                <a:spcPts val="900"/>
              </a:spcBef>
              <a:spcAft>
                <a:spcPts val="0"/>
              </a:spcAft>
              <a:buClr>
                <a:schemeClr val="dk1"/>
              </a:buClr>
              <a:buSzPts val="1900"/>
              <a:buNone/>
              <a:defRPr sz="190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500"/>
              <a:buNone/>
              <a:defRPr sz="15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8" name="Google Shape;78;p19"/>
          <p:cNvSpPr txBox="1">
            <a:spLocks noGrp="1"/>
          </p:cNvSpPr>
          <p:nvPr>
            <p:ph type="body" idx="4"/>
          </p:nvPr>
        </p:nvSpPr>
        <p:spPr>
          <a:xfrm>
            <a:off x="4629150" y="1878806"/>
            <a:ext cx="3887400" cy="2763600"/>
          </a:xfrm>
          <a:prstGeom prst="rect">
            <a:avLst/>
          </a:prstGeom>
          <a:noFill/>
          <a:ln>
            <a:noFill/>
          </a:ln>
        </p:spPr>
        <p:txBody>
          <a:bodyPr spcFirstLastPara="1" wrap="square" lIns="71100" tIns="35550" rIns="71100" bIns="35550" anchor="t" anchorCtr="0">
            <a:normAutofit/>
          </a:bodyPr>
          <a:lstStyle>
            <a:lvl1pPr marL="457200" lvl="0" indent="-323850" algn="l">
              <a:lnSpc>
                <a:spcPct val="90000"/>
              </a:lnSpc>
              <a:spcBef>
                <a:spcPts val="900"/>
              </a:spcBef>
              <a:spcAft>
                <a:spcPts val="0"/>
              </a:spcAft>
              <a:buClr>
                <a:schemeClr val="dk1"/>
              </a:buClr>
              <a:buSzPts val="1500"/>
              <a:buChar char="●"/>
              <a:defRPr sz="1400"/>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
        <p:nvSpPr>
          <p:cNvPr id="79" name="Google Shape;79;p19"/>
          <p:cNvSpPr txBox="1">
            <a:spLocks noGrp="1"/>
          </p:cNvSpPr>
          <p:nvPr>
            <p:ph type="dt" idx="10"/>
          </p:nvPr>
        </p:nvSpPr>
        <p:spPr>
          <a:xfrm>
            <a:off x="193969" y="4823231"/>
            <a:ext cx="2199600" cy="273900"/>
          </a:xfrm>
          <a:prstGeom prst="rect">
            <a:avLst/>
          </a:prstGeom>
          <a:noFill/>
          <a:ln>
            <a:noFill/>
          </a:ln>
        </p:spPr>
        <p:txBody>
          <a:bodyPr spcFirstLastPara="1" wrap="square" lIns="71100" tIns="35550" rIns="71100" bIns="35550"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80" name="Google Shape;80;p19"/>
          <p:cNvSpPr txBox="1">
            <a:spLocks noGrp="1"/>
          </p:cNvSpPr>
          <p:nvPr>
            <p:ph type="ftr" idx="11"/>
          </p:nvPr>
        </p:nvSpPr>
        <p:spPr>
          <a:xfrm>
            <a:off x="3018212" y="4822988"/>
            <a:ext cx="3301500" cy="273900"/>
          </a:xfrm>
          <a:prstGeom prst="rect">
            <a:avLst/>
          </a:prstGeom>
          <a:noFill/>
          <a:ln>
            <a:noFill/>
          </a:ln>
        </p:spPr>
        <p:txBody>
          <a:bodyPr spcFirstLastPara="1" wrap="square" lIns="71100" tIns="35550" rIns="71100" bIns="35550" anchor="ctr" anchorCtr="0">
            <a:noAutofit/>
          </a:bodyPr>
          <a:lstStyle>
            <a:lvl1pPr lvl="0" algn="ctr">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81" name="Google Shape;81;p19"/>
          <p:cNvSpPr txBox="1">
            <a:spLocks noGrp="1"/>
          </p:cNvSpPr>
          <p:nvPr>
            <p:ph type="sldNum" idx="12"/>
          </p:nvPr>
        </p:nvSpPr>
        <p:spPr>
          <a:xfrm>
            <a:off x="8145780" y="4823225"/>
            <a:ext cx="705000" cy="273900"/>
          </a:xfrm>
          <a:prstGeom prst="rect">
            <a:avLst/>
          </a:prstGeom>
          <a:noFill/>
          <a:ln>
            <a:noFill/>
          </a:ln>
        </p:spPr>
        <p:txBody>
          <a:bodyPr spcFirstLastPara="1" wrap="square" lIns="71100" tIns="35550" rIns="71100" bIns="355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9"/>
          <p:cNvSpPr txBox="1">
            <a:spLocks noGrp="1"/>
          </p:cNvSpPr>
          <p:nvPr>
            <p:ph type="body" idx="5"/>
          </p:nvPr>
        </p:nvSpPr>
        <p:spPr>
          <a:xfrm>
            <a:off x="304800" y="182404"/>
            <a:ext cx="5791500" cy="41310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7F7F7F"/>
              </a:buClr>
              <a:buSzPts val="2800"/>
              <a:buNone/>
              <a:defRPr sz="2800">
                <a:solidFill>
                  <a:srgbClr val="7F7F7F"/>
                </a:solidFill>
              </a:defRPr>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3"/>
        <p:cNvGrpSpPr/>
        <p:nvPr/>
      </p:nvGrpSpPr>
      <p:grpSpPr>
        <a:xfrm>
          <a:off x="0" y="0"/>
          <a:ext cx="0" cy="0"/>
          <a:chOff x="0" y="0"/>
          <a:chExt cx="0" cy="0"/>
        </a:xfrm>
      </p:grpSpPr>
      <p:sp>
        <p:nvSpPr>
          <p:cNvPr id="84" name="Google Shape;84;p20"/>
          <p:cNvSpPr txBox="1">
            <a:spLocks noGrp="1"/>
          </p:cNvSpPr>
          <p:nvPr>
            <p:ph type="dt" idx="10"/>
          </p:nvPr>
        </p:nvSpPr>
        <p:spPr>
          <a:xfrm>
            <a:off x="193969" y="4823231"/>
            <a:ext cx="2199600" cy="273900"/>
          </a:xfrm>
          <a:prstGeom prst="rect">
            <a:avLst/>
          </a:prstGeom>
          <a:noFill/>
          <a:ln>
            <a:noFill/>
          </a:ln>
        </p:spPr>
        <p:txBody>
          <a:bodyPr spcFirstLastPara="1" wrap="square" lIns="71100" tIns="35550" rIns="71100" bIns="35550"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85" name="Google Shape;85;p20"/>
          <p:cNvSpPr txBox="1">
            <a:spLocks noGrp="1"/>
          </p:cNvSpPr>
          <p:nvPr>
            <p:ph type="ftr" idx="11"/>
          </p:nvPr>
        </p:nvSpPr>
        <p:spPr>
          <a:xfrm>
            <a:off x="3018212" y="4822988"/>
            <a:ext cx="3301500" cy="273900"/>
          </a:xfrm>
          <a:prstGeom prst="rect">
            <a:avLst/>
          </a:prstGeom>
          <a:noFill/>
          <a:ln>
            <a:noFill/>
          </a:ln>
        </p:spPr>
        <p:txBody>
          <a:bodyPr spcFirstLastPara="1" wrap="square" lIns="71100" tIns="35550" rIns="71100" bIns="35550" anchor="ctr" anchorCtr="0">
            <a:noAutofit/>
          </a:bodyPr>
          <a:lstStyle>
            <a:lvl1pPr lvl="0" algn="ctr">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86" name="Google Shape;86;p20"/>
          <p:cNvSpPr txBox="1">
            <a:spLocks noGrp="1"/>
          </p:cNvSpPr>
          <p:nvPr>
            <p:ph type="sldNum" idx="12"/>
          </p:nvPr>
        </p:nvSpPr>
        <p:spPr>
          <a:xfrm>
            <a:off x="8145780" y="4823225"/>
            <a:ext cx="705000" cy="273900"/>
          </a:xfrm>
          <a:prstGeom prst="rect">
            <a:avLst/>
          </a:prstGeom>
          <a:noFill/>
          <a:ln>
            <a:noFill/>
          </a:ln>
        </p:spPr>
        <p:txBody>
          <a:bodyPr spcFirstLastPara="1" wrap="square" lIns="71100" tIns="35550" rIns="71100" bIns="355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20"/>
          <p:cNvSpPr txBox="1">
            <a:spLocks noGrp="1"/>
          </p:cNvSpPr>
          <p:nvPr>
            <p:ph type="body" idx="1"/>
          </p:nvPr>
        </p:nvSpPr>
        <p:spPr>
          <a:xfrm>
            <a:off x="304800" y="182404"/>
            <a:ext cx="5791500" cy="41310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7F7F7F"/>
              </a:buClr>
              <a:buSzPts val="2800"/>
              <a:buNone/>
              <a:defRPr sz="2800">
                <a:solidFill>
                  <a:srgbClr val="7F7F7F"/>
                </a:solidFill>
              </a:defRPr>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304800" y="740568"/>
            <a:ext cx="3274200" cy="80280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dk1"/>
              </a:buClr>
              <a:buSzPts val="2500"/>
              <a:buFont typeface="Arial Black"/>
              <a:buChar char="●"/>
              <a:defRPr sz="2500"/>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90" name="Google Shape;90;p21"/>
          <p:cNvSpPr txBox="1">
            <a:spLocks noGrp="1"/>
          </p:cNvSpPr>
          <p:nvPr>
            <p:ph type="body" idx="1"/>
          </p:nvPr>
        </p:nvSpPr>
        <p:spPr>
          <a:xfrm>
            <a:off x="3887391" y="740569"/>
            <a:ext cx="4629300" cy="3655200"/>
          </a:xfrm>
          <a:prstGeom prst="rect">
            <a:avLst/>
          </a:prstGeom>
          <a:noFill/>
          <a:ln>
            <a:noFill/>
          </a:ln>
        </p:spPr>
        <p:txBody>
          <a:bodyPr spcFirstLastPara="1" wrap="square" lIns="71100" tIns="35550" rIns="71100" bIns="35550" anchor="t" anchorCtr="0">
            <a:normAutofit/>
          </a:bodyPr>
          <a:lstStyle>
            <a:lvl1pPr marL="457200" lvl="0" indent="-387350" algn="l">
              <a:lnSpc>
                <a:spcPct val="90000"/>
              </a:lnSpc>
              <a:spcBef>
                <a:spcPts val="900"/>
              </a:spcBef>
              <a:spcAft>
                <a:spcPts val="0"/>
              </a:spcAft>
              <a:buClr>
                <a:schemeClr val="dk1"/>
              </a:buClr>
              <a:buSzPts val="2500"/>
              <a:buChar char="●"/>
              <a:defRPr sz="2500"/>
            </a:lvl1pPr>
            <a:lvl2pPr marL="914400" lvl="1" indent="-368300" algn="l">
              <a:lnSpc>
                <a:spcPct val="90000"/>
              </a:lnSpc>
              <a:spcBef>
                <a:spcPts val="400"/>
              </a:spcBef>
              <a:spcAft>
                <a:spcPts val="0"/>
              </a:spcAft>
              <a:buClr>
                <a:schemeClr val="dk1"/>
              </a:buClr>
              <a:buSzPts val="2200"/>
              <a:buChar char="○"/>
              <a:defRPr sz="2200"/>
            </a:lvl2pPr>
            <a:lvl3pPr marL="1371600" lvl="2" indent="-349250" algn="l">
              <a:lnSpc>
                <a:spcPct val="90000"/>
              </a:lnSpc>
              <a:spcBef>
                <a:spcPts val="400"/>
              </a:spcBef>
              <a:spcAft>
                <a:spcPts val="0"/>
              </a:spcAft>
              <a:buClr>
                <a:schemeClr val="dk1"/>
              </a:buClr>
              <a:buSzPts val="1900"/>
              <a:buChar char="■"/>
              <a:defRPr sz="190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91" name="Google Shape;91;p21"/>
          <p:cNvSpPr txBox="1">
            <a:spLocks noGrp="1"/>
          </p:cNvSpPr>
          <p:nvPr>
            <p:ph type="body" idx="2"/>
          </p:nvPr>
        </p:nvSpPr>
        <p:spPr>
          <a:xfrm>
            <a:off x="304800" y="1543050"/>
            <a:ext cx="3274200" cy="285870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9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200"/>
              <a:buNone/>
              <a:defRPr sz="12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92" name="Google Shape;92;p21"/>
          <p:cNvSpPr txBox="1">
            <a:spLocks noGrp="1"/>
          </p:cNvSpPr>
          <p:nvPr>
            <p:ph type="dt" idx="10"/>
          </p:nvPr>
        </p:nvSpPr>
        <p:spPr>
          <a:xfrm>
            <a:off x="193969" y="4823231"/>
            <a:ext cx="2199600" cy="273900"/>
          </a:xfrm>
          <a:prstGeom prst="rect">
            <a:avLst/>
          </a:prstGeom>
          <a:noFill/>
          <a:ln>
            <a:noFill/>
          </a:ln>
        </p:spPr>
        <p:txBody>
          <a:bodyPr spcFirstLastPara="1" wrap="square" lIns="71100" tIns="35550" rIns="71100" bIns="35550"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93" name="Google Shape;93;p21"/>
          <p:cNvSpPr txBox="1">
            <a:spLocks noGrp="1"/>
          </p:cNvSpPr>
          <p:nvPr>
            <p:ph type="ftr" idx="11"/>
          </p:nvPr>
        </p:nvSpPr>
        <p:spPr>
          <a:xfrm>
            <a:off x="3018212" y="4822988"/>
            <a:ext cx="3301500" cy="273900"/>
          </a:xfrm>
          <a:prstGeom prst="rect">
            <a:avLst/>
          </a:prstGeom>
          <a:noFill/>
          <a:ln>
            <a:noFill/>
          </a:ln>
        </p:spPr>
        <p:txBody>
          <a:bodyPr spcFirstLastPara="1" wrap="square" lIns="71100" tIns="35550" rIns="71100" bIns="35550" anchor="ctr" anchorCtr="0">
            <a:noAutofit/>
          </a:bodyPr>
          <a:lstStyle>
            <a:lvl1pPr lvl="0" algn="ctr">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94" name="Google Shape;94;p21"/>
          <p:cNvSpPr txBox="1">
            <a:spLocks noGrp="1"/>
          </p:cNvSpPr>
          <p:nvPr>
            <p:ph type="sldNum" idx="12"/>
          </p:nvPr>
        </p:nvSpPr>
        <p:spPr>
          <a:xfrm>
            <a:off x="8145780" y="4823225"/>
            <a:ext cx="705000" cy="273900"/>
          </a:xfrm>
          <a:prstGeom prst="rect">
            <a:avLst/>
          </a:prstGeom>
          <a:noFill/>
          <a:ln>
            <a:noFill/>
          </a:ln>
        </p:spPr>
        <p:txBody>
          <a:bodyPr spcFirstLastPara="1" wrap="square" lIns="71100" tIns="35550" rIns="71100" bIns="355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21"/>
          <p:cNvSpPr txBox="1">
            <a:spLocks noGrp="1"/>
          </p:cNvSpPr>
          <p:nvPr>
            <p:ph type="body" idx="3"/>
          </p:nvPr>
        </p:nvSpPr>
        <p:spPr>
          <a:xfrm>
            <a:off x="304800" y="182404"/>
            <a:ext cx="5791500" cy="41310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7F7F7F"/>
              </a:buClr>
              <a:buSzPts val="2800"/>
              <a:buNone/>
              <a:defRPr sz="2800">
                <a:solidFill>
                  <a:srgbClr val="7F7F7F"/>
                </a:solidFill>
              </a:defRPr>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304800" y="740568"/>
            <a:ext cx="3274200" cy="80280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dk1"/>
              </a:buClr>
              <a:buSzPts val="2500"/>
              <a:buFont typeface="Arial Black"/>
              <a:buChar char="●"/>
              <a:defRPr sz="2500"/>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98" name="Google Shape;98;p22"/>
          <p:cNvSpPr>
            <a:spLocks noGrp="1"/>
          </p:cNvSpPr>
          <p:nvPr>
            <p:ph type="pic" idx="2"/>
          </p:nvPr>
        </p:nvSpPr>
        <p:spPr>
          <a:xfrm>
            <a:off x="3887391" y="740569"/>
            <a:ext cx="4629300" cy="3655200"/>
          </a:xfrm>
          <a:prstGeom prst="rect">
            <a:avLst/>
          </a:prstGeom>
          <a:noFill/>
          <a:ln>
            <a:noFill/>
          </a:ln>
        </p:spPr>
      </p:sp>
      <p:sp>
        <p:nvSpPr>
          <p:cNvPr id="99" name="Google Shape;99;p22"/>
          <p:cNvSpPr txBox="1">
            <a:spLocks noGrp="1"/>
          </p:cNvSpPr>
          <p:nvPr>
            <p:ph type="body" idx="1"/>
          </p:nvPr>
        </p:nvSpPr>
        <p:spPr>
          <a:xfrm>
            <a:off x="304800" y="1543050"/>
            <a:ext cx="3274200" cy="2858700"/>
          </a:xfrm>
          <a:prstGeom prst="rect">
            <a:avLst/>
          </a:prstGeom>
          <a:noFill/>
          <a:ln>
            <a:noFill/>
          </a:ln>
        </p:spPr>
        <p:txBody>
          <a:bodyPr spcFirstLastPara="1" wrap="square" lIns="71100" tIns="35550" rIns="71100" bIns="35550" anchor="t" anchorCtr="0">
            <a:normAutofit/>
          </a:bodyPr>
          <a:lstStyle>
            <a:lvl1pPr marL="457200" lvl="0" indent="-228600" algn="l">
              <a:lnSpc>
                <a:spcPct val="90000"/>
              </a:lnSpc>
              <a:spcBef>
                <a:spcPts val="9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200"/>
              <a:buNone/>
              <a:defRPr sz="12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100" name="Google Shape;100;p22"/>
          <p:cNvSpPr txBox="1">
            <a:spLocks noGrp="1"/>
          </p:cNvSpPr>
          <p:nvPr>
            <p:ph type="dt" idx="10"/>
          </p:nvPr>
        </p:nvSpPr>
        <p:spPr>
          <a:xfrm>
            <a:off x="193969" y="4823231"/>
            <a:ext cx="2199600" cy="273900"/>
          </a:xfrm>
          <a:prstGeom prst="rect">
            <a:avLst/>
          </a:prstGeom>
          <a:noFill/>
          <a:ln>
            <a:noFill/>
          </a:ln>
        </p:spPr>
        <p:txBody>
          <a:bodyPr spcFirstLastPara="1" wrap="square" lIns="71100" tIns="35550" rIns="71100" bIns="35550"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101" name="Google Shape;101;p22"/>
          <p:cNvSpPr txBox="1">
            <a:spLocks noGrp="1"/>
          </p:cNvSpPr>
          <p:nvPr>
            <p:ph type="ftr" idx="11"/>
          </p:nvPr>
        </p:nvSpPr>
        <p:spPr>
          <a:xfrm>
            <a:off x="3018212" y="4822988"/>
            <a:ext cx="3301500" cy="273900"/>
          </a:xfrm>
          <a:prstGeom prst="rect">
            <a:avLst/>
          </a:prstGeom>
          <a:noFill/>
          <a:ln>
            <a:noFill/>
          </a:ln>
        </p:spPr>
        <p:txBody>
          <a:bodyPr spcFirstLastPara="1" wrap="square" lIns="71100" tIns="35550" rIns="71100" bIns="35550" anchor="ctr" anchorCtr="0">
            <a:noAutofit/>
          </a:bodyPr>
          <a:lstStyle>
            <a:lvl1pPr lvl="0" algn="ctr">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102" name="Google Shape;102;p22"/>
          <p:cNvSpPr txBox="1">
            <a:spLocks noGrp="1"/>
          </p:cNvSpPr>
          <p:nvPr>
            <p:ph type="sldNum" idx="12"/>
          </p:nvPr>
        </p:nvSpPr>
        <p:spPr>
          <a:xfrm>
            <a:off x="8145780" y="4823225"/>
            <a:ext cx="705000" cy="273900"/>
          </a:xfrm>
          <a:prstGeom prst="rect">
            <a:avLst/>
          </a:prstGeom>
          <a:noFill/>
          <a:ln>
            <a:noFill/>
          </a:ln>
        </p:spPr>
        <p:txBody>
          <a:bodyPr spcFirstLastPara="1" wrap="square" lIns="71100" tIns="35550" rIns="71100" bIns="355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22"/>
          <p:cNvSpPr txBox="1">
            <a:spLocks noGrp="1"/>
          </p:cNvSpPr>
          <p:nvPr>
            <p:ph type="body" idx="3"/>
          </p:nvPr>
        </p:nvSpPr>
        <p:spPr>
          <a:xfrm>
            <a:off x="304800" y="182404"/>
            <a:ext cx="5791500" cy="41310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7F7F7F"/>
              </a:buClr>
              <a:buSzPts val="2800"/>
              <a:buNone/>
              <a:defRPr sz="2800">
                <a:solidFill>
                  <a:srgbClr val="7F7F7F"/>
                </a:solidFill>
              </a:defRPr>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304800" y="673440"/>
            <a:ext cx="8545500" cy="59490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dk1"/>
              </a:buClr>
              <a:buSzPts val="1500"/>
              <a:buChar char="●"/>
              <a:defRPr sz="1400"/>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106" name="Google Shape;106;p23"/>
          <p:cNvSpPr txBox="1">
            <a:spLocks noGrp="1"/>
          </p:cNvSpPr>
          <p:nvPr>
            <p:ph type="body" idx="1"/>
          </p:nvPr>
        </p:nvSpPr>
        <p:spPr>
          <a:xfrm rot="5400000">
            <a:off x="2938380" y="-1264032"/>
            <a:ext cx="3279000" cy="8545500"/>
          </a:xfrm>
          <a:prstGeom prst="rect">
            <a:avLst/>
          </a:prstGeom>
          <a:noFill/>
          <a:ln>
            <a:noFill/>
          </a:ln>
        </p:spPr>
        <p:txBody>
          <a:bodyPr spcFirstLastPara="1" wrap="square" lIns="71100" tIns="35550" rIns="71100" bIns="35550" anchor="t" anchorCtr="0">
            <a:normAutofit/>
          </a:bodyPr>
          <a:lstStyle>
            <a:lvl1pPr marL="457200" lvl="0" indent="-323850" algn="l">
              <a:lnSpc>
                <a:spcPct val="90000"/>
              </a:lnSpc>
              <a:spcBef>
                <a:spcPts val="900"/>
              </a:spcBef>
              <a:spcAft>
                <a:spcPts val="0"/>
              </a:spcAft>
              <a:buClr>
                <a:schemeClr val="dk1"/>
              </a:buClr>
              <a:buSzPts val="1500"/>
              <a:buChar char="●"/>
              <a:defRPr sz="1400"/>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
        <p:nvSpPr>
          <p:cNvPr id="107" name="Google Shape;107;p23"/>
          <p:cNvSpPr txBox="1">
            <a:spLocks noGrp="1"/>
          </p:cNvSpPr>
          <p:nvPr>
            <p:ph type="dt" idx="10"/>
          </p:nvPr>
        </p:nvSpPr>
        <p:spPr>
          <a:xfrm>
            <a:off x="193969" y="4823231"/>
            <a:ext cx="2199600" cy="273900"/>
          </a:xfrm>
          <a:prstGeom prst="rect">
            <a:avLst/>
          </a:prstGeom>
          <a:noFill/>
          <a:ln>
            <a:noFill/>
          </a:ln>
        </p:spPr>
        <p:txBody>
          <a:bodyPr spcFirstLastPara="1" wrap="square" lIns="71100" tIns="35550" rIns="71100" bIns="35550" anchor="ctr" anchorCtr="0">
            <a:noAutofit/>
          </a:bodyPr>
          <a:lstStyle>
            <a:lvl1pPr lvl="0" algn="l">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108" name="Google Shape;108;p23"/>
          <p:cNvSpPr txBox="1">
            <a:spLocks noGrp="1"/>
          </p:cNvSpPr>
          <p:nvPr>
            <p:ph type="ftr" idx="11"/>
          </p:nvPr>
        </p:nvSpPr>
        <p:spPr>
          <a:xfrm>
            <a:off x="3018212" y="4822988"/>
            <a:ext cx="3301500" cy="273900"/>
          </a:xfrm>
          <a:prstGeom prst="rect">
            <a:avLst/>
          </a:prstGeom>
          <a:noFill/>
          <a:ln>
            <a:noFill/>
          </a:ln>
        </p:spPr>
        <p:txBody>
          <a:bodyPr spcFirstLastPara="1" wrap="square" lIns="71100" tIns="35550" rIns="71100" bIns="35550" anchor="ctr" anchorCtr="0">
            <a:noAutofit/>
          </a:bodyPr>
          <a:lstStyle>
            <a:lvl1pPr lvl="0" algn="ctr">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a:endParaRPr/>
          </a:p>
        </p:txBody>
      </p:sp>
      <p:sp>
        <p:nvSpPr>
          <p:cNvPr id="109" name="Google Shape;109;p23"/>
          <p:cNvSpPr txBox="1">
            <a:spLocks noGrp="1"/>
          </p:cNvSpPr>
          <p:nvPr>
            <p:ph type="sldNum" idx="12"/>
          </p:nvPr>
        </p:nvSpPr>
        <p:spPr>
          <a:xfrm>
            <a:off x="8145780" y="4823225"/>
            <a:ext cx="705000" cy="273900"/>
          </a:xfrm>
          <a:prstGeom prst="rect">
            <a:avLst/>
          </a:prstGeom>
          <a:noFill/>
          <a:ln>
            <a:noFill/>
          </a:ln>
        </p:spPr>
        <p:txBody>
          <a:bodyPr spcFirstLastPara="1" wrap="square" lIns="71100" tIns="35550" rIns="71100" bIns="355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23"/>
          <p:cNvSpPr txBox="1">
            <a:spLocks noGrp="1"/>
          </p:cNvSpPr>
          <p:nvPr>
            <p:ph type="body" idx="2"/>
          </p:nvPr>
        </p:nvSpPr>
        <p:spPr>
          <a:xfrm>
            <a:off x="304800" y="182404"/>
            <a:ext cx="5791500" cy="41310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7F7F7F"/>
              </a:buClr>
              <a:buSzPts val="2800"/>
              <a:buNone/>
              <a:defRPr sz="2800">
                <a:solidFill>
                  <a:srgbClr val="7F7F7F"/>
                </a:solidFill>
              </a:defRPr>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rot="5400000">
            <a:off x="5350050" y="1467544"/>
            <a:ext cx="4359000" cy="197160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dk1"/>
              </a:buClr>
              <a:buSzPts val="1500"/>
              <a:buChar char="●"/>
              <a:defRPr sz="1400"/>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113" name="Google Shape;113;p24"/>
          <p:cNvSpPr txBox="1">
            <a:spLocks noGrp="1"/>
          </p:cNvSpPr>
          <p:nvPr>
            <p:ph type="body" idx="1"/>
          </p:nvPr>
        </p:nvSpPr>
        <p:spPr>
          <a:xfrm rot="5400000">
            <a:off x="1349475" y="-447056"/>
            <a:ext cx="4359000" cy="5800800"/>
          </a:xfrm>
          <a:prstGeom prst="rect">
            <a:avLst/>
          </a:prstGeom>
          <a:noFill/>
          <a:ln>
            <a:noFill/>
          </a:ln>
        </p:spPr>
        <p:txBody>
          <a:bodyPr spcFirstLastPara="1" wrap="square" lIns="71100" tIns="35550" rIns="71100" bIns="35550" anchor="t" anchorCtr="0">
            <a:normAutofit/>
          </a:bodyPr>
          <a:lstStyle>
            <a:lvl1pPr marL="457200" lvl="0" indent="-323850" algn="l">
              <a:lnSpc>
                <a:spcPct val="90000"/>
              </a:lnSpc>
              <a:spcBef>
                <a:spcPts val="900"/>
              </a:spcBef>
              <a:spcAft>
                <a:spcPts val="0"/>
              </a:spcAft>
              <a:buClr>
                <a:schemeClr val="dk1"/>
              </a:buClr>
              <a:buSzPts val="1500"/>
              <a:buChar char="●"/>
              <a:defRPr sz="1400"/>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
        <p:nvSpPr>
          <p:cNvPr id="114" name="Google Shape;114;p24"/>
          <p:cNvSpPr txBox="1">
            <a:spLocks noGrp="1"/>
          </p:cNvSpPr>
          <p:nvPr>
            <p:ph type="sldNum" idx="12"/>
          </p:nvPr>
        </p:nvSpPr>
        <p:spPr>
          <a:xfrm>
            <a:off x="8145780" y="4823225"/>
            <a:ext cx="705000" cy="273900"/>
          </a:xfrm>
          <a:prstGeom prst="rect">
            <a:avLst/>
          </a:prstGeom>
          <a:noFill/>
          <a:ln>
            <a:noFill/>
          </a:ln>
        </p:spPr>
        <p:txBody>
          <a:bodyPr spcFirstLastPara="1" wrap="square" lIns="71100" tIns="35550" rIns="71100" bIns="355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24"/>
          <p:cNvSpPr txBox="1">
            <a:spLocks noGrp="1"/>
          </p:cNvSpPr>
          <p:nvPr>
            <p:ph type="body" idx="2"/>
          </p:nvPr>
        </p:nvSpPr>
        <p:spPr>
          <a:xfrm>
            <a:off x="304800" y="182404"/>
            <a:ext cx="5791500" cy="41310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7F7F7F"/>
              </a:buClr>
              <a:buSzPts val="2800"/>
              <a:buNone/>
              <a:defRPr sz="2800">
                <a:solidFill>
                  <a:srgbClr val="7F7F7F"/>
                </a:solidFill>
              </a:defRPr>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a:off x="304800" y="673440"/>
            <a:ext cx="8545500" cy="594900"/>
          </a:xfrm>
          <a:prstGeom prst="rect">
            <a:avLst/>
          </a:prstGeom>
          <a:noFill/>
          <a:ln>
            <a:noFill/>
          </a:ln>
        </p:spPr>
        <p:txBody>
          <a:bodyPr spcFirstLastPara="1" wrap="square" lIns="71100" tIns="35550" rIns="71100" bIns="35550" anchor="b" anchorCtr="0">
            <a:normAutofit/>
          </a:bodyPr>
          <a:lstStyle>
            <a:lvl1pPr lvl="0" algn="l">
              <a:lnSpc>
                <a:spcPct val="90000"/>
              </a:lnSpc>
              <a:spcBef>
                <a:spcPts val="0"/>
              </a:spcBef>
              <a:spcAft>
                <a:spcPts val="0"/>
              </a:spcAft>
              <a:buClr>
                <a:schemeClr val="dk1"/>
              </a:buClr>
              <a:buSzPts val="1500"/>
              <a:buChar char="●"/>
              <a:defRPr sz="1400"/>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118" name="Google Shape;118;p25"/>
          <p:cNvSpPr txBox="1">
            <a:spLocks noGrp="1"/>
          </p:cNvSpPr>
          <p:nvPr>
            <p:ph type="sldNum" idx="12"/>
          </p:nvPr>
        </p:nvSpPr>
        <p:spPr>
          <a:xfrm>
            <a:off x="8145780" y="4823225"/>
            <a:ext cx="705000" cy="273900"/>
          </a:xfrm>
          <a:prstGeom prst="rect">
            <a:avLst/>
          </a:prstGeom>
          <a:noFill/>
          <a:ln>
            <a:noFill/>
          </a:ln>
        </p:spPr>
        <p:txBody>
          <a:bodyPr spcFirstLastPara="1" wrap="square" lIns="71100" tIns="35550" rIns="71100" bIns="355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5"/>
          <p:cNvSpPr txBox="1">
            <a:spLocks noGrp="1"/>
          </p:cNvSpPr>
          <p:nvPr>
            <p:ph type="body" idx="1"/>
          </p:nvPr>
        </p:nvSpPr>
        <p:spPr>
          <a:xfrm>
            <a:off x="304800" y="182404"/>
            <a:ext cx="5791500" cy="413100"/>
          </a:xfrm>
          <a:prstGeom prst="rect">
            <a:avLst/>
          </a:prstGeom>
          <a:noFill/>
          <a:ln>
            <a:noFill/>
          </a:ln>
        </p:spPr>
        <p:txBody>
          <a:bodyPr spcFirstLastPara="1" wrap="square" lIns="71100" tIns="35550" rIns="71100" bIns="35550" anchor="t" anchorCtr="0">
            <a:noAutofit/>
          </a:bodyPr>
          <a:lstStyle>
            <a:lvl1pPr marL="457200" lvl="0" indent="-228600" algn="l">
              <a:lnSpc>
                <a:spcPct val="90000"/>
              </a:lnSpc>
              <a:spcBef>
                <a:spcPts val="900"/>
              </a:spcBef>
              <a:spcAft>
                <a:spcPts val="0"/>
              </a:spcAft>
              <a:buClr>
                <a:srgbClr val="7F7F7F"/>
              </a:buClr>
              <a:buSzPts val="2800"/>
              <a:buNone/>
              <a:defRPr sz="2800">
                <a:solidFill>
                  <a:srgbClr val="7F7F7F"/>
                </a:solidFill>
              </a:defRPr>
            </a:lvl1pPr>
            <a:lvl2pPr marL="914400" lvl="1" indent="-323850" algn="l">
              <a:lnSpc>
                <a:spcPct val="90000"/>
              </a:lnSpc>
              <a:spcBef>
                <a:spcPts val="400"/>
              </a:spcBef>
              <a:spcAft>
                <a:spcPts val="0"/>
              </a:spcAft>
              <a:buClr>
                <a:schemeClr val="dk1"/>
              </a:buClr>
              <a:buSzPts val="1500"/>
              <a:buChar char="○"/>
              <a:defRPr sz="1400"/>
            </a:lvl2pPr>
            <a:lvl3pPr marL="1371600" lvl="2" indent="-323850" algn="l">
              <a:lnSpc>
                <a:spcPct val="90000"/>
              </a:lnSpc>
              <a:spcBef>
                <a:spcPts val="400"/>
              </a:spcBef>
              <a:spcAft>
                <a:spcPts val="0"/>
              </a:spcAft>
              <a:buClr>
                <a:schemeClr val="dk1"/>
              </a:buClr>
              <a:buSzPts val="1500"/>
              <a:buChar char="■"/>
              <a:defRPr sz="1400"/>
            </a:lvl3pPr>
            <a:lvl4pPr marL="1828800" lvl="3" indent="-323850" algn="l">
              <a:lnSpc>
                <a:spcPct val="90000"/>
              </a:lnSpc>
              <a:spcBef>
                <a:spcPts val="400"/>
              </a:spcBef>
              <a:spcAft>
                <a:spcPts val="0"/>
              </a:spcAft>
              <a:buClr>
                <a:schemeClr val="dk1"/>
              </a:buClr>
              <a:buSzPts val="1500"/>
              <a:buChar char="●"/>
              <a:defRPr sz="1400"/>
            </a:lvl4pPr>
            <a:lvl5pPr marL="2286000" lvl="4" indent="-323850" algn="l">
              <a:lnSpc>
                <a:spcPct val="90000"/>
              </a:lnSpc>
              <a:spcBef>
                <a:spcPts val="400"/>
              </a:spcBef>
              <a:spcAft>
                <a:spcPts val="0"/>
              </a:spcAft>
              <a:buClr>
                <a:schemeClr val="dk1"/>
              </a:buClr>
              <a:buSzPts val="1500"/>
              <a:buChar char="○"/>
              <a:defRPr sz="1400"/>
            </a:lvl5pPr>
            <a:lvl6pPr marL="2743200" lvl="5" indent="-323850" algn="l">
              <a:lnSpc>
                <a:spcPct val="90000"/>
              </a:lnSpc>
              <a:spcBef>
                <a:spcPts val="400"/>
              </a:spcBef>
              <a:spcAft>
                <a:spcPts val="0"/>
              </a:spcAft>
              <a:buClr>
                <a:schemeClr val="dk1"/>
              </a:buClr>
              <a:buSzPts val="1500"/>
              <a:buChar char="■"/>
              <a:defRPr sz="1400"/>
            </a:lvl6pPr>
            <a:lvl7pPr marL="3200400" lvl="6" indent="-323850" algn="l">
              <a:lnSpc>
                <a:spcPct val="90000"/>
              </a:lnSpc>
              <a:spcBef>
                <a:spcPts val="400"/>
              </a:spcBef>
              <a:spcAft>
                <a:spcPts val="0"/>
              </a:spcAft>
              <a:buClr>
                <a:schemeClr val="dk1"/>
              </a:buClr>
              <a:buSzPts val="1500"/>
              <a:buChar char="●"/>
              <a:defRPr sz="1400"/>
            </a:lvl7pPr>
            <a:lvl8pPr marL="3657600" lvl="7" indent="-323850" algn="l">
              <a:lnSpc>
                <a:spcPct val="90000"/>
              </a:lnSpc>
              <a:spcBef>
                <a:spcPts val="400"/>
              </a:spcBef>
              <a:spcAft>
                <a:spcPts val="0"/>
              </a:spcAft>
              <a:buClr>
                <a:schemeClr val="dk1"/>
              </a:buClr>
              <a:buSzPts val="1500"/>
              <a:buChar char="○"/>
              <a:defRPr sz="1400"/>
            </a:lvl8pPr>
            <a:lvl9pPr marL="4114800" lvl="8" indent="-323850" algn="l">
              <a:lnSpc>
                <a:spcPct val="90000"/>
              </a:lnSpc>
              <a:spcBef>
                <a:spcPts val="400"/>
              </a:spcBef>
              <a:spcAft>
                <a:spcPts val="0"/>
              </a:spcAft>
              <a:buClr>
                <a:schemeClr val="dk1"/>
              </a:buClr>
              <a:buSzPts val="1500"/>
              <a:buChar char="■"/>
              <a:defRPr sz="1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1944693" y="468083"/>
            <a:ext cx="6684000" cy="960900"/>
          </a:xfrm>
          <a:prstGeom prst="rect">
            <a:avLst/>
          </a:prstGeom>
          <a:noFill/>
          <a:ln>
            <a:noFill/>
          </a:ln>
        </p:spPr>
        <p:txBody>
          <a:bodyPr spcFirstLastPara="1" wrap="square" lIns="68575" tIns="34275" rIns="68575" bIns="34275" anchor="t" anchorCtr="0">
            <a:normAutofit/>
          </a:bodyPr>
          <a:lstStyle>
            <a:lvl1pPr lvl="0" algn="l">
              <a:spcBef>
                <a:spcPts val="0"/>
              </a:spcBef>
              <a:spcAft>
                <a:spcPts val="0"/>
              </a:spcAft>
              <a:buClr>
                <a:srgbClr val="262626"/>
              </a:buClr>
              <a:buSzPts val="1400"/>
              <a:buChar char="●"/>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23" name="Google Shape;123;p27"/>
          <p:cNvSpPr txBox="1">
            <a:spLocks noGrp="1"/>
          </p:cNvSpPr>
          <p:nvPr>
            <p:ph type="sldNum" idx="12"/>
          </p:nvPr>
        </p:nvSpPr>
        <p:spPr>
          <a:xfrm>
            <a:off x="398859" y="590837"/>
            <a:ext cx="5847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194100" cy="51435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spcFirstLastPara="1" wrap="square" lIns="71100" tIns="35550" rIns="71100" bIns="35550" anchor="ctr" anchorCtr="0">
            <a:noAutofit/>
          </a:bodyPr>
          <a:lstStyle/>
          <a:p>
            <a:pPr marL="0" marR="0" lvl="0" indent="0" algn="ctr" rtl="0">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52" name="Google Shape;52;p13"/>
          <p:cNvSpPr/>
          <p:nvPr/>
        </p:nvSpPr>
        <p:spPr>
          <a:xfrm>
            <a:off x="193964" y="4776797"/>
            <a:ext cx="8949900" cy="3669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spcFirstLastPara="1" wrap="square" lIns="71100" tIns="35550" rIns="71100" bIns="35550" anchor="ctr" anchorCtr="0">
            <a:noAutofit/>
          </a:bodyPr>
          <a:lstStyle/>
          <a:p>
            <a:pPr marL="0" marR="0" lvl="0" indent="0" algn="ctr" rtl="0">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53" name="Google Shape;53;p13"/>
          <p:cNvSpPr txBox="1">
            <a:spLocks noGrp="1"/>
          </p:cNvSpPr>
          <p:nvPr>
            <p:ph type="sldNum" idx="12"/>
          </p:nvPr>
        </p:nvSpPr>
        <p:spPr>
          <a:xfrm>
            <a:off x="8145780" y="4823225"/>
            <a:ext cx="705000" cy="273900"/>
          </a:xfrm>
          <a:prstGeom prst="rect">
            <a:avLst/>
          </a:prstGeom>
          <a:noFill/>
          <a:ln>
            <a:noFill/>
          </a:ln>
        </p:spPr>
        <p:txBody>
          <a:bodyPr spcFirstLastPara="1" wrap="square" lIns="71100" tIns="35550" rIns="71100" bIns="35550" anchor="ctr" anchorCtr="0">
            <a:noAutofit/>
          </a:bodyPr>
          <a:lstStyle>
            <a:lvl1pPr marL="0" marR="0" lvl="0" indent="0" algn="r">
              <a:spcBef>
                <a:spcPts val="0"/>
              </a:spcBef>
              <a:buNone/>
              <a:defRPr sz="1200" i="0" u="none" strike="noStrike" cap="none">
                <a:solidFill>
                  <a:schemeClr val="lt1"/>
                </a:solidFill>
                <a:latin typeface="Lexend Light"/>
                <a:ea typeface="Lexend Light"/>
                <a:cs typeface="Lexend Light"/>
                <a:sym typeface="Lexend Light"/>
              </a:defRPr>
            </a:lvl1pPr>
            <a:lvl2pPr marL="0" marR="0" lvl="1" indent="0" algn="r">
              <a:spcBef>
                <a:spcPts val="0"/>
              </a:spcBef>
              <a:buNone/>
              <a:defRPr sz="1200" i="0" u="none" strike="noStrike" cap="none">
                <a:solidFill>
                  <a:schemeClr val="lt1"/>
                </a:solidFill>
                <a:latin typeface="Lexend Light"/>
                <a:ea typeface="Lexend Light"/>
                <a:cs typeface="Lexend Light"/>
                <a:sym typeface="Lexend Light"/>
              </a:defRPr>
            </a:lvl2pPr>
            <a:lvl3pPr marL="0" marR="0" lvl="2" indent="0" algn="r">
              <a:spcBef>
                <a:spcPts val="0"/>
              </a:spcBef>
              <a:buNone/>
              <a:defRPr sz="1200" i="0" u="none" strike="noStrike" cap="none">
                <a:solidFill>
                  <a:schemeClr val="lt1"/>
                </a:solidFill>
                <a:latin typeface="Lexend Light"/>
                <a:ea typeface="Lexend Light"/>
                <a:cs typeface="Lexend Light"/>
                <a:sym typeface="Lexend Light"/>
              </a:defRPr>
            </a:lvl3pPr>
            <a:lvl4pPr marL="0" marR="0" lvl="3" indent="0" algn="r">
              <a:spcBef>
                <a:spcPts val="0"/>
              </a:spcBef>
              <a:buNone/>
              <a:defRPr sz="1200" i="0" u="none" strike="noStrike" cap="none">
                <a:solidFill>
                  <a:schemeClr val="lt1"/>
                </a:solidFill>
                <a:latin typeface="Lexend Light"/>
                <a:ea typeface="Lexend Light"/>
                <a:cs typeface="Lexend Light"/>
                <a:sym typeface="Lexend Light"/>
              </a:defRPr>
            </a:lvl4pPr>
            <a:lvl5pPr marL="0" marR="0" lvl="4" indent="0" algn="r">
              <a:spcBef>
                <a:spcPts val="0"/>
              </a:spcBef>
              <a:buNone/>
              <a:defRPr sz="1200" i="0" u="none" strike="noStrike" cap="none">
                <a:solidFill>
                  <a:schemeClr val="lt1"/>
                </a:solidFill>
                <a:latin typeface="Lexend Light"/>
                <a:ea typeface="Lexend Light"/>
                <a:cs typeface="Lexend Light"/>
                <a:sym typeface="Lexend Light"/>
              </a:defRPr>
            </a:lvl5pPr>
            <a:lvl6pPr marL="0" marR="0" lvl="5" indent="0" algn="r">
              <a:spcBef>
                <a:spcPts val="0"/>
              </a:spcBef>
              <a:buNone/>
              <a:defRPr sz="1200" i="0" u="none" strike="noStrike" cap="none">
                <a:solidFill>
                  <a:schemeClr val="lt1"/>
                </a:solidFill>
                <a:latin typeface="Lexend Light"/>
                <a:ea typeface="Lexend Light"/>
                <a:cs typeface="Lexend Light"/>
                <a:sym typeface="Lexend Light"/>
              </a:defRPr>
            </a:lvl6pPr>
            <a:lvl7pPr marL="0" marR="0" lvl="6" indent="0" algn="r">
              <a:spcBef>
                <a:spcPts val="0"/>
              </a:spcBef>
              <a:buNone/>
              <a:defRPr sz="1200" i="0" u="none" strike="noStrike" cap="none">
                <a:solidFill>
                  <a:schemeClr val="lt1"/>
                </a:solidFill>
                <a:latin typeface="Lexend Light"/>
                <a:ea typeface="Lexend Light"/>
                <a:cs typeface="Lexend Light"/>
                <a:sym typeface="Lexend Light"/>
              </a:defRPr>
            </a:lvl7pPr>
            <a:lvl8pPr marL="0" marR="0" lvl="7" indent="0" algn="r">
              <a:spcBef>
                <a:spcPts val="0"/>
              </a:spcBef>
              <a:buNone/>
              <a:defRPr sz="1200" i="0" u="none" strike="noStrike" cap="none">
                <a:solidFill>
                  <a:schemeClr val="lt1"/>
                </a:solidFill>
                <a:latin typeface="Lexend Light"/>
                <a:ea typeface="Lexend Light"/>
                <a:cs typeface="Lexend Light"/>
                <a:sym typeface="Lexend Light"/>
              </a:defRPr>
            </a:lvl8pPr>
            <a:lvl9pPr marL="0" marR="0" lvl="8" indent="0" algn="r">
              <a:spcBef>
                <a:spcPts val="0"/>
              </a:spcBef>
              <a:buNone/>
              <a:defRPr sz="1200" i="0" u="none" strike="noStrike" cap="none">
                <a:solidFill>
                  <a:schemeClr val="lt1"/>
                </a:solidFill>
                <a:latin typeface="Lexend Light"/>
                <a:ea typeface="Lexend Light"/>
                <a:cs typeface="Lexend Light"/>
                <a:sym typeface="Lexend Light"/>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3"/>
          <p:cNvPicPr preferRelativeResize="0"/>
          <p:nvPr/>
        </p:nvPicPr>
        <p:blipFill>
          <a:blip r:embed="rId16">
            <a:alphaModFix/>
          </a:blip>
          <a:stretch>
            <a:fillRect/>
          </a:stretch>
        </p:blipFill>
        <p:spPr>
          <a:xfrm>
            <a:off x="7368190" y="0"/>
            <a:ext cx="1597829" cy="535207"/>
          </a:xfrm>
          <a:prstGeom prst="rect">
            <a:avLst/>
          </a:prstGeom>
          <a:noFill/>
          <a:ln>
            <a:noFill/>
          </a:ln>
        </p:spPr>
      </p:pic>
      <p:sp>
        <p:nvSpPr>
          <p:cNvPr id="55" name="Google Shape;55;p13"/>
          <p:cNvSpPr txBox="1"/>
          <p:nvPr/>
        </p:nvSpPr>
        <p:spPr>
          <a:xfrm>
            <a:off x="209950" y="4790825"/>
            <a:ext cx="2656200" cy="376200"/>
          </a:xfrm>
          <a:prstGeom prst="rect">
            <a:avLst/>
          </a:prstGeom>
          <a:noFill/>
          <a:ln>
            <a:noFill/>
          </a:ln>
        </p:spPr>
        <p:txBody>
          <a:bodyPr spcFirstLastPara="1" wrap="square" lIns="94800" tIns="94800" rIns="94800" bIns="94800" anchor="t" anchorCtr="0">
            <a:spAutoFit/>
          </a:bodyPr>
          <a:lstStyle/>
          <a:p>
            <a:pPr marL="0" lvl="0" indent="0" algn="l" rtl="0">
              <a:spcBef>
                <a:spcPts val="0"/>
              </a:spcBef>
              <a:spcAft>
                <a:spcPts val="0"/>
              </a:spcAft>
              <a:buNone/>
            </a:pPr>
            <a:r>
              <a:rPr lang="en" sz="1200">
                <a:solidFill>
                  <a:schemeClr val="lt1"/>
                </a:solidFill>
                <a:latin typeface="Lexend Light"/>
                <a:ea typeface="Lexend Light"/>
                <a:cs typeface="Lexend Light"/>
                <a:sym typeface="Lexend Light"/>
              </a:rPr>
              <a:t>12/15/2024</a:t>
            </a:r>
            <a:endParaRPr sz="1200">
              <a:solidFill>
                <a:schemeClr val="lt1"/>
              </a:solidFill>
              <a:latin typeface="Lexend Light"/>
              <a:ea typeface="Lexend Light"/>
              <a:cs typeface="Lexend Light"/>
              <a:sym typeface="Lexend Light"/>
            </a:endParaRPr>
          </a:p>
        </p:txBody>
      </p:sp>
      <p:sp>
        <p:nvSpPr>
          <p:cNvPr id="56" name="Google Shape;56;p13"/>
          <p:cNvSpPr txBox="1"/>
          <p:nvPr/>
        </p:nvSpPr>
        <p:spPr>
          <a:xfrm>
            <a:off x="3260126" y="4841975"/>
            <a:ext cx="2817600" cy="273900"/>
          </a:xfrm>
          <a:prstGeom prst="rect">
            <a:avLst/>
          </a:prstGeom>
          <a:noFill/>
          <a:ln>
            <a:noFill/>
          </a:ln>
        </p:spPr>
        <p:txBody>
          <a:bodyPr spcFirstLastPara="1" wrap="square" lIns="71100" tIns="35550" rIns="71100" bIns="35550" anchor="ctr" anchorCtr="0">
            <a:noAutofit/>
          </a:bodyPr>
          <a:lstStyle/>
          <a:p>
            <a:pPr marL="0" lvl="0" indent="0" algn="ctr" rtl="0">
              <a:spcBef>
                <a:spcPts val="0"/>
              </a:spcBef>
              <a:spcAft>
                <a:spcPts val="0"/>
              </a:spcAft>
              <a:buNone/>
            </a:pPr>
            <a:r>
              <a:rPr lang="en" sz="1200">
                <a:solidFill>
                  <a:schemeClr val="lt1"/>
                </a:solidFill>
                <a:latin typeface="Lexend Light"/>
                <a:ea typeface="Lexend Light"/>
                <a:cs typeface="Lexend Light"/>
                <a:sym typeface="Lexend Light"/>
              </a:rPr>
              <a:t>MEASUR Summary</a:t>
            </a:r>
            <a:endParaRPr sz="1200">
              <a:solidFill>
                <a:schemeClr val="lt1"/>
              </a:solidFill>
              <a:latin typeface="Lexend Light"/>
              <a:ea typeface="Lexend Light"/>
              <a:cs typeface="Lexend Light"/>
              <a:sym typeface="Lexend Light"/>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pic>
        <p:nvPicPr>
          <p:cNvPr id="128" name="Google Shape;128;p28"/>
          <p:cNvPicPr preferRelativeResize="0"/>
          <p:nvPr/>
        </p:nvPicPr>
        <p:blipFill rotWithShape="1">
          <a:blip r:embed="rId4">
            <a:alphaModFix amt="86000"/>
          </a:blip>
          <a:srcRect l="2104" t="4351"/>
          <a:stretch/>
        </p:blipFill>
        <p:spPr>
          <a:xfrm>
            <a:off x="192024" y="1820928"/>
            <a:ext cx="8951975" cy="1053738"/>
          </a:xfrm>
          <a:prstGeom prst="rect">
            <a:avLst/>
          </a:prstGeom>
          <a:solidFill>
            <a:schemeClr val="dk1">
              <a:alpha val="14900"/>
            </a:schemeClr>
          </a:solidFill>
          <a:ln>
            <a:noFill/>
          </a:ln>
        </p:spPr>
      </p:pic>
      <p:sp>
        <p:nvSpPr>
          <p:cNvPr id="129" name="Google Shape;129;p28"/>
          <p:cNvSpPr txBox="1">
            <a:spLocks noGrp="1"/>
          </p:cNvSpPr>
          <p:nvPr>
            <p:ph type="subTitle" idx="1"/>
          </p:nvPr>
        </p:nvSpPr>
        <p:spPr>
          <a:xfrm>
            <a:off x="192024" y="2874684"/>
            <a:ext cx="8952000" cy="498300"/>
          </a:xfrm>
          <a:prstGeom prst="rect">
            <a:avLst/>
          </a:prstGeom>
          <a:solidFill>
            <a:srgbClr val="EAAB29"/>
          </a:solidFill>
          <a:ln>
            <a:noFill/>
          </a:ln>
        </p:spPr>
        <p:txBody>
          <a:bodyPr spcFirstLastPara="1" wrap="square" lIns="71100" tIns="35550" rIns="71100" bIns="35550" anchor="t" anchorCtr="0">
            <a:normAutofit fontScale="77500" lnSpcReduction="20000"/>
          </a:bodyPr>
          <a:lstStyle/>
          <a:p>
            <a:pPr marL="0" lvl="0" indent="0" algn="ctr" rtl="0">
              <a:lnSpc>
                <a:spcPct val="100000"/>
              </a:lnSpc>
              <a:spcBef>
                <a:spcPts val="0"/>
              </a:spcBef>
              <a:spcAft>
                <a:spcPts val="0"/>
              </a:spcAft>
              <a:buClr>
                <a:schemeClr val="dk1"/>
              </a:buClr>
              <a:buSzPct val="100000"/>
              <a:buFont typeface="Arial"/>
              <a:buNone/>
            </a:pPr>
            <a:r>
              <a:rPr lang="en" sz="4400">
                <a:solidFill>
                  <a:srgbClr val="1A1A1A"/>
                </a:solidFill>
                <a:latin typeface="Lexend"/>
                <a:ea typeface="Lexend"/>
                <a:cs typeface="Lexend"/>
                <a:sym typeface="Lexend"/>
              </a:rPr>
              <a:t>MEASUR Training Module Summary</a:t>
            </a:r>
            <a:endParaRPr>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3"/>
        <p:cNvGrpSpPr/>
        <p:nvPr/>
      </p:nvGrpSpPr>
      <p:grpSpPr>
        <a:xfrm>
          <a:off x="0" y="0"/>
          <a:ext cx="0" cy="0"/>
          <a:chOff x="0" y="0"/>
          <a:chExt cx="0" cy="0"/>
        </a:xfrm>
      </p:grpSpPr>
      <p:sp>
        <p:nvSpPr>
          <p:cNvPr id="134" name="Google Shape;134;p29"/>
          <p:cNvSpPr txBox="1">
            <a:spLocks noGrp="1"/>
          </p:cNvSpPr>
          <p:nvPr>
            <p:ph type="body" idx="1"/>
          </p:nvPr>
        </p:nvSpPr>
        <p:spPr>
          <a:xfrm>
            <a:off x="287800" y="1070024"/>
            <a:ext cx="5534700" cy="3379576"/>
          </a:xfrm>
          <a:prstGeom prst="rect">
            <a:avLst/>
          </a:prstGeom>
          <a:noFill/>
          <a:ln>
            <a:noFill/>
          </a:ln>
        </p:spPr>
        <p:txBody>
          <a:bodyPr spcFirstLastPara="1" wrap="square" lIns="68575" tIns="34275" rIns="68575" bIns="34275" anchor="t" anchorCtr="0">
            <a:noAutofit/>
          </a:bodyPr>
          <a:lstStyle/>
          <a:p>
            <a:pPr marL="457200" lvl="0" indent="-355600" algn="just" rtl="0">
              <a:spcBef>
                <a:spcPts val="800"/>
              </a:spcBef>
              <a:spcAft>
                <a:spcPts val="0"/>
              </a:spcAft>
              <a:buClr>
                <a:schemeClr val="dk1"/>
              </a:buClr>
              <a:buSzPts val="2000"/>
              <a:buFont typeface="Lexend Light"/>
              <a:buChar char="●"/>
            </a:pPr>
            <a:r>
              <a:rPr lang="en" sz="2000" dirty="0">
                <a:solidFill>
                  <a:schemeClr val="dk1"/>
                </a:solidFill>
                <a:latin typeface="Lexend Light"/>
                <a:ea typeface="Lexend Light"/>
                <a:cs typeface="Lexend Light"/>
                <a:sym typeface="Lexend Light"/>
              </a:rPr>
              <a:t>Comprehensive Energy Assessment Tool</a:t>
            </a:r>
            <a:endParaRPr sz="2000" dirty="0">
              <a:solidFill>
                <a:schemeClr val="dk1"/>
              </a:solidFill>
              <a:latin typeface="Lexend Light"/>
              <a:ea typeface="Lexend Light"/>
              <a:cs typeface="Lexend Light"/>
              <a:sym typeface="Lexend Light"/>
            </a:endParaRPr>
          </a:p>
          <a:p>
            <a:pPr marL="457200" lvl="0" indent="-355600" algn="just" rtl="0">
              <a:lnSpc>
                <a:spcPct val="200000"/>
              </a:lnSpc>
              <a:spcBef>
                <a:spcPts val="0"/>
              </a:spcBef>
              <a:spcAft>
                <a:spcPts val="0"/>
              </a:spcAft>
              <a:buClr>
                <a:schemeClr val="dk1"/>
              </a:buClr>
              <a:buSzPts val="2000"/>
              <a:buFont typeface="Lexend Light"/>
              <a:buChar char="●"/>
            </a:pPr>
            <a:r>
              <a:rPr lang="en" sz="2000" dirty="0">
                <a:solidFill>
                  <a:schemeClr val="dk1"/>
                </a:solidFill>
                <a:latin typeface="Lexend Light"/>
                <a:ea typeface="Lexend Light"/>
                <a:cs typeface="Lexend Light"/>
                <a:sym typeface="Lexend Light"/>
              </a:rPr>
              <a:t>Modular Design for Targeted Analysis</a:t>
            </a:r>
            <a:endParaRPr sz="2000" dirty="0">
              <a:solidFill>
                <a:schemeClr val="dk1"/>
              </a:solidFill>
              <a:latin typeface="Lexend Light"/>
              <a:ea typeface="Lexend Light"/>
              <a:cs typeface="Lexend Light"/>
              <a:sym typeface="Lexend Light"/>
            </a:endParaRPr>
          </a:p>
          <a:p>
            <a:pPr marL="457200" lvl="0" indent="-355600" algn="just" rtl="0">
              <a:lnSpc>
                <a:spcPct val="200000"/>
              </a:lnSpc>
              <a:spcBef>
                <a:spcPts val="0"/>
              </a:spcBef>
              <a:spcAft>
                <a:spcPts val="0"/>
              </a:spcAft>
              <a:buClr>
                <a:schemeClr val="dk1"/>
              </a:buClr>
              <a:buSzPts val="2000"/>
              <a:buFont typeface="Lexend Light"/>
              <a:buChar char="●"/>
            </a:pPr>
            <a:r>
              <a:rPr lang="en" sz="2000" dirty="0">
                <a:solidFill>
                  <a:schemeClr val="dk1"/>
                </a:solidFill>
                <a:latin typeface="Lexend Light"/>
                <a:ea typeface="Lexend Light"/>
                <a:cs typeface="Lexend Light"/>
                <a:sym typeface="Lexend Light"/>
              </a:rPr>
              <a:t>Baseline vs. Energy-Saving Alternatives</a:t>
            </a:r>
            <a:endParaRPr sz="2000" dirty="0">
              <a:solidFill>
                <a:schemeClr val="dk1"/>
              </a:solidFill>
              <a:latin typeface="Lexend Light"/>
              <a:ea typeface="Lexend Light"/>
              <a:cs typeface="Lexend Light"/>
              <a:sym typeface="Lexend Light"/>
            </a:endParaRPr>
          </a:p>
          <a:p>
            <a:pPr marL="457200" lvl="0" indent="-355600" algn="just" rtl="0">
              <a:lnSpc>
                <a:spcPct val="200000"/>
              </a:lnSpc>
              <a:spcBef>
                <a:spcPts val="0"/>
              </a:spcBef>
              <a:spcAft>
                <a:spcPts val="0"/>
              </a:spcAft>
              <a:buClr>
                <a:schemeClr val="dk1"/>
              </a:buClr>
              <a:buSzPts val="2000"/>
              <a:buFont typeface="Lexend Light"/>
              <a:buChar char="●"/>
            </a:pPr>
            <a:r>
              <a:rPr lang="en" sz="2000" dirty="0">
                <a:solidFill>
                  <a:schemeClr val="dk1"/>
                </a:solidFill>
                <a:latin typeface="Lexend Light"/>
                <a:ea typeface="Lexend Light"/>
                <a:cs typeface="Lexend Light"/>
                <a:sym typeface="Lexend Light"/>
              </a:rPr>
              <a:t>User-Friendly Interface for All Levels</a:t>
            </a:r>
            <a:endParaRPr sz="2000" dirty="0">
              <a:solidFill>
                <a:schemeClr val="dk1"/>
              </a:solidFill>
              <a:latin typeface="Lexend Light"/>
              <a:ea typeface="Lexend Light"/>
              <a:cs typeface="Lexend Light"/>
              <a:sym typeface="Lexend Light"/>
            </a:endParaRPr>
          </a:p>
          <a:p>
            <a:pPr marL="457200" lvl="0" indent="-355600" algn="just" rtl="0">
              <a:lnSpc>
                <a:spcPct val="200000"/>
              </a:lnSpc>
              <a:spcBef>
                <a:spcPts val="0"/>
              </a:spcBef>
              <a:spcAft>
                <a:spcPts val="0"/>
              </a:spcAft>
              <a:buClr>
                <a:schemeClr val="dk1"/>
              </a:buClr>
              <a:buSzPts val="2000"/>
              <a:buFont typeface="Lexend Light"/>
              <a:buChar char="●"/>
            </a:pPr>
            <a:r>
              <a:rPr lang="en" sz="2000" dirty="0">
                <a:solidFill>
                  <a:schemeClr val="dk1"/>
                </a:solidFill>
                <a:latin typeface="Lexend Light"/>
                <a:ea typeface="Lexend Light"/>
                <a:cs typeface="Lexend Light"/>
                <a:sym typeface="Lexend Light"/>
              </a:rPr>
              <a:t>Insightful Reports and Visualizations</a:t>
            </a:r>
            <a:endParaRPr sz="2000" dirty="0">
              <a:solidFill>
                <a:schemeClr val="dk1"/>
              </a:solidFill>
              <a:latin typeface="Lexend Light"/>
              <a:ea typeface="Lexend Light"/>
              <a:cs typeface="Lexend Light"/>
              <a:sym typeface="Lexend Light"/>
            </a:endParaRPr>
          </a:p>
        </p:txBody>
      </p:sp>
      <p:sp>
        <p:nvSpPr>
          <p:cNvPr id="135" name="Google Shape;135;p29"/>
          <p:cNvSpPr txBox="1"/>
          <p:nvPr/>
        </p:nvSpPr>
        <p:spPr>
          <a:xfrm>
            <a:off x="146925" y="0"/>
            <a:ext cx="7291500" cy="450300"/>
          </a:xfrm>
          <a:prstGeom prst="rect">
            <a:avLst/>
          </a:prstGeom>
          <a:noFill/>
          <a:ln>
            <a:noFill/>
          </a:ln>
        </p:spPr>
        <p:txBody>
          <a:bodyPr spcFirstLastPara="1" wrap="square" lIns="53325" tIns="26675" rIns="53325" bIns="26675" anchor="t" anchorCtr="0">
            <a:noAutofit/>
          </a:bodyPr>
          <a:lstStyle/>
          <a:p>
            <a:pPr marL="0" lvl="0" indent="0" algn="l" rtl="0">
              <a:lnSpc>
                <a:spcPct val="90000"/>
              </a:lnSpc>
              <a:spcBef>
                <a:spcPts val="0"/>
              </a:spcBef>
              <a:spcAft>
                <a:spcPts val="0"/>
              </a:spcAft>
              <a:buNone/>
            </a:pPr>
            <a:r>
              <a:rPr lang="en" sz="3000" u="sng">
                <a:latin typeface="Lexend"/>
                <a:ea typeface="Lexend"/>
                <a:cs typeface="Lexend"/>
                <a:sym typeface="Lexend"/>
              </a:rPr>
              <a:t>MEASUR At a Glance</a:t>
            </a:r>
            <a:endParaRPr sz="3000">
              <a:latin typeface="Lexend"/>
              <a:ea typeface="Lexend"/>
              <a:cs typeface="Lexend"/>
              <a:sym typeface="Lexend"/>
            </a:endParaRPr>
          </a:p>
        </p:txBody>
      </p:sp>
      <p:sp>
        <p:nvSpPr>
          <p:cNvPr id="136" name="Google Shape;136;p29"/>
          <p:cNvSpPr txBox="1">
            <a:spLocks noGrp="1"/>
          </p:cNvSpPr>
          <p:nvPr>
            <p:ph type="sldNum" idx="12"/>
          </p:nvPr>
        </p:nvSpPr>
        <p:spPr>
          <a:xfrm>
            <a:off x="8439143" y="4822991"/>
            <a:ext cx="705000" cy="273900"/>
          </a:xfrm>
          <a:prstGeom prst="rect">
            <a:avLst/>
          </a:prstGeom>
          <a:noFill/>
          <a:ln>
            <a:noFill/>
          </a:ln>
        </p:spPr>
        <p:txBody>
          <a:bodyPr spcFirstLastPara="1" wrap="square" lIns="71100" tIns="35550" rIns="71100" bIns="3555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pic>
        <p:nvPicPr>
          <p:cNvPr id="137" name="Google Shape;137;p29"/>
          <p:cNvPicPr preferRelativeResize="0"/>
          <p:nvPr/>
        </p:nvPicPr>
        <p:blipFill>
          <a:blip r:embed="rId3">
            <a:alphaModFix/>
          </a:blip>
          <a:stretch>
            <a:fillRect/>
          </a:stretch>
        </p:blipFill>
        <p:spPr>
          <a:xfrm>
            <a:off x="5943600" y="1188720"/>
            <a:ext cx="2743200" cy="27432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1"/>
        <p:cNvGrpSpPr/>
        <p:nvPr/>
      </p:nvGrpSpPr>
      <p:grpSpPr>
        <a:xfrm>
          <a:off x="0" y="0"/>
          <a:ext cx="0" cy="0"/>
          <a:chOff x="0" y="0"/>
          <a:chExt cx="0" cy="0"/>
        </a:xfrm>
      </p:grpSpPr>
      <p:sp>
        <p:nvSpPr>
          <p:cNvPr id="142" name="Google Shape;142;p30"/>
          <p:cNvSpPr txBox="1">
            <a:spLocks noGrp="1"/>
          </p:cNvSpPr>
          <p:nvPr>
            <p:ph type="body" idx="1"/>
          </p:nvPr>
        </p:nvSpPr>
        <p:spPr>
          <a:xfrm>
            <a:off x="170100" y="763800"/>
            <a:ext cx="8803800" cy="2058900"/>
          </a:xfrm>
          <a:prstGeom prst="rect">
            <a:avLst/>
          </a:prstGeom>
          <a:noFill/>
          <a:ln>
            <a:noFill/>
          </a:ln>
        </p:spPr>
        <p:txBody>
          <a:bodyPr spcFirstLastPara="1" wrap="square" lIns="68575" tIns="34275" rIns="68575" bIns="34275" anchor="t" anchorCtr="0">
            <a:normAutofit/>
          </a:bodyPr>
          <a:lstStyle/>
          <a:p>
            <a:pPr marL="342900" lvl="0" indent="-317500" algn="just" rtl="0">
              <a:lnSpc>
                <a:spcPct val="80000"/>
              </a:lnSpc>
              <a:spcBef>
                <a:spcPts val="800"/>
              </a:spcBef>
              <a:spcAft>
                <a:spcPts val="0"/>
              </a:spcAft>
              <a:buSzPts val="2400"/>
              <a:buFont typeface="Lexend Light"/>
              <a:buChar char="●"/>
            </a:pPr>
            <a:r>
              <a:rPr lang="en" sz="2400">
                <a:solidFill>
                  <a:schemeClr val="dk1"/>
                </a:solidFill>
                <a:latin typeface="Lexend Light"/>
                <a:ea typeface="Lexend Light"/>
                <a:cs typeface="Lexend Light"/>
                <a:sym typeface="Lexend Light"/>
              </a:rPr>
              <a:t>Target Users: </a:t>
            </a:r>
            <a:r>
              <a:rPr lang="en" sz="2400">
                <a:solidFill>
                  <a:schemeClr val="dk1"/>
                </a:solidFill>
                <a:latin typeface="Lexend ExtraLight"/>
                <a:ea typeface="Lexend ExtraLight"/>
                <a:cs typeface="Lexend ExtraLight"/>
                <a:sym typeface="Lexend ExtraLight"/>
              </a:rPr>
              <a:t>Energy managers, auditors, facility engineers. Includes intuitive interfaces for professionals with varying levels of technical expertise.</a:t>
            </a:r>
            <a:endParaRPr sz="2400">
              <a:solidFill>
                <a:schemeClr val="dk1"/>
              </a:solidFill>
              <a:latin typeface="Lexend ExtraLight"/>
              <a:ea typeface="Lexend ExtraLight"/>
              <a:cs typeface="Lexend ExtraLight"/>
              <a:sym typeface="Lexend ExtraLight"/>
            </a:endParaRPr>
          </a:p>
          <a:p>
            <a:pPr marL="342900" lvl="0" indent="0" algn="just" rtl="0">
              <a:lnSpc>
                <a:spcPct val="80000"/>
              </a:lnSpc>
              <a:spcBef>
                <a:spcPts val="800"/>
              </a:spcBef>
              <a:spcAft>
                <a:spcPts val="0"/>
              </a:spcAft>
              <a:buNone/>
            </a:pPr>
            <a:endParaRPr sz="2400">
              <a:solidFill>
                <a:schemeClr val="dk1"/>
              </a:solidFill>
              <a:latin typeface="Lexend ExtraLight"/>
              <a:ea typeface="Lexend ExtraLight"/>
              <a:cs typeface="Lexend ExtraLight"/>
              <a:sym typeface="Lexend ExtraLight"/>
            </a:endParaRPr>
          </a:p>
          <a:p>
            <a:pPr marL="342900" lvl="0" indent="-317500" algn="just" rtl="0">
              <a:lnSpc>
                <a:spcPct val="80000"/>
              </a:lnSpc>
              <a:spcBef>
                <a:spcPts val="800"/>
              </a:spcBef>
              <a:spcAft>
                <a:spcPts val="0"/>
              </a:spcAft>
              <a:buSzPts val="2400"/>
              <a:buFont typeface="Lexend Light"/>
              <a:buChar char="●"/>
            </a:pPr>
            <a:r>
              <a:rPr lang="en" sz="2400">
                <a:solidFill>
                  <a:schemeClr val="dk1"/>
                </a:solidFill>
                <a:latin typeface="Lexend Light"/>
                <a:ea typeface="Lexend Light"/>
                <a:cs typeface="Lexend Light"/>
                <a:sym typeface="Lexend Light"/>
              </a:rPr>
              <a:t>Applications: </a:t>
            </a:r>
            <a:r>
              <a:rPr lang="en" sz="2400">
                <a:solidFill>
                  <a:schemeClr val="dk1"/>
                </a:solidFill>
                <a:latin typeface="Lexend ExtraLight"/>
                <a:ea typeface="Lexend ExtraLight"/>
                <a:cs typeface="Lexend ExtraLight"/>
                <a:sym typeface="Lexend ExtraLight"/>
              </a:rPr>
              <a:t>Industrial systems across manufacturing, wastewater, and energy-intensive sectors.</a:t>
            </a:r>
            <a:endParaRPr sz="2400">
              <a:solidFill>
                <a:schemeClr val="dk1"/>
              </a:solidFill>
              <a:latin typeface="Lexend ExtraLight"/>
              <a:ea typeface="Lexend ExtraLight"/>
              <a:cs typeface="Lexend ExtraLight"/>
              <a:sym typeface="Lexend ExtraLight"/>
            </a:endParaRPr>
          </a:p>
        </p:txBody>
      </p:sp>
      <p:sp>
        <p:nvSpPr>
          <p:cNvPr id="143" name="Google Shape;143;p30"/>
          <p:cNvSpPr txBox="1"/>
          <p:nvPr/>
        </p:nvSpPr>
        <p:spPr>
          <a:xfrm>
            <a:off x="714275" y="4050588"/>
            <a:ext cx="10173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chemeClr val="dk1"/>
                </a:solidFill>
                <a:latin typeface="Lexend ExtraLight"/>
                <a:ea typeface="Lexend ExtraLight"/>
                <a:cs typeface="Lexend ExtraLight"/>
                <a:sym typeface="Lexend ExtraLight"/>
              </a:rPr>
              <a:t>Food Processing</a:t>
            </a:r>
            <a:endParaRPr sz="900">
              <a:latin typeface="Lexend ExtraLight"/>
              <a:ea typeface="Lexend ExtraLight"/>
              <a:cs typeface="Lexend ExtraLight"/>
              <a:sym typeface="Lexend ExtraLight"/>
            </a:endParaRPr>
          </a:p>
        </p:txBody>
      </p:sp>
      <p:sp>
        <p:nvSpPr>
          <p:cNvPr id="144" name="Google Shape;144;p30"/>
          <p:cNvSpPr txBox="1"/>
          <p:nvPr/>
        </p:nvSpPr>
        <p:spPr>
          <a:xfrm>
            <a:off x="146925" y="0"/>
            <a:ext cx="7291500" cy="450300"/>
          </a:xfrm>
          <a:prstGeom prst="rect">
            <a:avLst/>
          </a:prstGeom>
          <a:noFill/>
          <a:ln>
            <a:noFill/>
          </a:ln>
        </p:spPr>
        <p:txBody>
          <a:bodyPr spcFirstLastPara="1" wrap="square" lIns="53325" tIns="26675" rIns="53325" bIns="26675" anchor="t" anchorCtr="0">
            <a:noAutofit/>
          </a:bodyPr>
          <a:lstStyle/>
          <a:p>
            <a:pPr marL="0" lvl="0" indent="0" algn="l" rtl="0">
              <a:lnSpc>
                <a:spcPct val="90000"/>
              </a:lnSpc>
              <a:spcBef>
                <a:spcPts val="0"/>
              </a:spcBef>
              <a:spcAft>
                <a:spcPts val="0"/>
              </a:spcAft>
              <a:buNone/>
            </a:pPr>
            <a:r>
              <a:rPr lang="en" sz="3000" u="sng">
                <a:latin typeface="Lexend"/>
                <a:ea typeface="Lexend"/>
                <a:cs typeface="Lexend"/>
                <a:sym typeface="Lexend"/>
              </a:rPr>
              <a:t>Scope of MEASUR</a:t>
            </a:r>
            <a:endParaRPr sz="3000">
              <a:latin typeface="Lexend"/>
              <a:ea typeface="Lexend"/>
              <a:cs typeface="Lexend"/>
              <a:sym typeface="Lexend"/>
            </a:endParaRPr>
          </a:p>
        </p:txBody>
      </p:sp>
      <p:sp>
        <p:nvSpPr>
          <p:cNvPr id="145" name="Google Shape;145;p30"/>
          <p:cNvSpPr txBox="1">
            <a:spLocks noGrp="1"/>
          </p:cNvSpPr>
          <p:nvPr>
            <p:ph type="sldNum" idx="12"/>
          </p:nvPr>
        </p:nvSpPr>
        <p:spPr>
          <a:xfrm>
            <a:off x="8439143" y="4822991"/>
            <a:ext cx="705000" cy="273900"/>
          </a:xfrm>
          <a:prstGeom prst="rect">
            <a:avLst/>
          </a:prstGeom>
          <a:noFill/>
          <a:ln>
            <a:noFill/>
          </a:ln>
        </p:spPr>
        <p:txBody>
          <a:bodyPr spcFirstLastPara="1" wrap="square" lIns="71100" tIns="35550" rIns="71100" bIns="3555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pic>
        <p:nvPicPr>
          <p:cNvPr id="146" name="Google Shape;146;p30"/>
          <p:cNvPicPr preferRelativeResize="0"/>
          <p:nvPr/>
        </p:nvPicPr>
        <p:blipFill>
          <a:blip r:embed="rId3">
            <a:alphaModFix/>
          </a:blip>
          <a:stretch>
            <a:fillRect/>
          </a:stretch>
        </p:blipFill>
        <p:spPr>
          <a:xfrm>
            <a:off x="765725" y="3136187"/>
            <a:ext cx="914400" cy="914400"/>
          </a:xfrm>
          <a:prstGeom prst="rect">
            <a:avLst/>
          </a:prstGeom>
          <a:noFill/>
          <a:ln w="9525" cap="flat" cmpd="sng">
            <a:solidFill>
              <a:schemeClr val="dk1"/>
            </a:solidFill>
            <a:prstDash val="solid"/>
            <a:round/>
            <a:headEnd type="none" w="sm" len="sm"/>
            <a:tailEnd type="none" w="sm" len="sm"/>
          </a:ln>
        </p:spPr>
      </p:pic>
      <p:sp>
        <p:nvSpPr>
          <p:cNvPr id="147" name="Google Shape;147;p30"/>
          <p:cNvSpPr txBox="1"/>
          <p:nvPr/>
        </p:nvSpPr>
        <p:spPr>
          <a:xfrm>
            <a:off x="2009625" y="4050588"/>
            <a:ext cx="1017300" cy="207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900">
                <a:solidFill>
                  <a:schemeClr val="dk1"/>
                </a:solidFill>
                <a:latin typeface="Lexend ExtraLight"/>
                <a:ea typeface="Lexend ExtraLight"/>
                <a:cs typeface="Lexend ExtraLight"/>
                <a:sym typeface="Lexend ExtraLight"/>
              </a:rPr>
              <a:t>Industry</a:t>
            </a:r>
            <a:endParaRPr sz="900">
              <a:latin typeface="Lexend ExtraLight"/>
              <a:ea typeface="Lexend ExtraLight"/>
              <a:cs typeface="Lexend ExtraLight"/>
              <a:sym typeface="Lexend ExtraLight"/>
            </a:endParaRPr>
          </a:p>
        </p:txBody>
      </p:sp>
      <p:pic>
        <p:nvPicPr>
          <p:cNvPr id="148" name="Google Shape;148;p30"/>
          <p:cNvPicPr preferRelativeResize="0"/>
          <p:nvPr/>
        </p:nvPicPr>
        <p:blipFill>
          <a:blip r:embed="rId4">
            <a:alphaModFix/>
          </a:blip>
          <a:stretch>
            <a:fillRect/>
          </a:stretch>
        </p:blipFill>
        <p:spPr>
          <a:xfrm>
            <a:off x="3356425" y="3136187"/>
            <a:ext cx="914400" cy="914400"/>
          </a:xfrm>
          <a:prstGeom prst="rect">
            <a:avLst/>
          </a:prstGeom>
          <a:noFill/>
          <a:ln w="9525" cap="flat" cmpd="sng">
            <a:solidFill>
              <a:schemeClr val="dk1"/>
            </a:solidFill>
            <a:prstDash val="solid"/>
            <a:round/>
            <a:headEnd type="none" w="sm" len="sm"/>
            <a:tailEnd type="none" w="sm" len="sm"/>
          </a:ln>
        </p:spPr>
      </p:pic>
      <p:sp>
        <p:nvSpPr>
          <p:cNvPr id="149" name="Google Shape;149;p30"/>
          <p:cNvSpPr txBox="1"/>
          <p:nvPr/>
        </p:nvSpPr>
        <p:spPr>
          <a:xfrm>
            <a:off x="3163225" y="4050588"/>
            <a:ext cx="1300800" cy="207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900">
                <a:solidFill>
                  <a:schemeClr val="dk1"/>
                </a:solidFill>
                <a:latin typeface="Lexend ExtraLight"/>
                <a:ea typeface="Lexend ExtraLight"/>
                <a:cs typeface="Lexend ExtraLight"/>
                <a:sym typeface="Lexend ExtraLight"/>
              </a:rPr>
              <a:t>Mining and Extraction</a:t>
            </a:r>
            <a:endParaRPr sz="900">
              <a:latin typeface="Lexend ExtraLight"/>
              <a:ea typeface="Lexend ExtraLight"/>
              <a:cs typeface="Lexend ExtraLight"/>
              <a:sym typeface="Lexend ExtraLight"/>
            </a:endParaRPr>
          </a:p>
        </p:txBody>
      </p:sp>
      <p:pic>
        <p:nvPicPr>
          <p:cNvPr id="150" name="Google Shape;150;p30"/>
          <p:cNvPicPr preferRelativeResize="0"/>
          <p:nvPr/>
        </p:nvPicPr>
        <p:blipFill>
          <a:blip r:embed="rId5">
            <a:alphaModFix/>
          </a:blip>
          <a:stretch>
            <a:fillRect/>
          </a:stretch>
        </p:blipFill>
        <p:spPr>
          <a:xfrm>
            <a:off x="4651775" y="3136187"/>
            <a:ext cx="914400" cy="914400"/>
          </a:xfrm>
          <a:prstGeom prst="rect">
            <a:avLst/>
          </a:prstGeom>
          <a:noFill/>
          <a:ln w="9525" cap="flat" cmpd="sng">
            <a:solidFill>
              <a:schemeClr val="dk1"/>
            </a:solidFill>
            <a:prstDash val="solid"/>
            <a:round/>
            <a:headEnd type="none" w="sm" len="sm"/>
            <a:tailEnd type="none" w="sm" len="sm"/>
          </a:ln>
        </p:spPr>
      </p:pic>
      <p:sp>
        <p:nvSpPr>
          <p:cNvPr id="151" name="Google Shape;151;p30"/>
          <p:cNvSpPr txBox="1"/>
          <p:nvPr/>
        </p:nvSpPr>
        <p:spPr>
          <a:xfrm>
            <a:off x="4458575" y="4050588"/>
            <a:ext cx="1300800" cy="207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900">
                <a:solidFill>
                  <a:schemeClr val="dk1"/>
                </a:solidFill>
                <a:latin typeface="Lexend ExtraLight"/>
                <a:ea typeface="Lexend ExtraLight"/>
                <a:cs typeface="Lexend ExtraLight"/>
                <a:sym typeface="Lexend ExtraLight"/>
              </a:rPr>
              <a:t>Commercial Facilities</a:t>
            </a:r>
            <a:endParaRPr sz="900">
              <a:latin typeface="Lexend ExtraLight"/>
              <a:ea typeface="Lexend ExtraLight"/>
              <a:cs typeface="Lexend ExtraLight"/>
              <a:sym typeface="Lexend ExtraLight"/>
            </a:endParaRPr>
          </a:p>
        </p:txBody>
      </p:sp>
      <p:pic>
        <p:nvPicPr>
          <p:cNvPr id="152" name="Google Shape;152;p30"/>
          <p:cNvPicPr preferRelativeResize="0"/>
          <p:nvPr/>
        </p:nvPicPr>
        <p:blipFill>
          <a:blip r:embed="rId6">
            <a:alphaModFix/>
          </a:blip>
          <a:stretch>
            <a:fillRect/>
          </a:stretch>
        </p:blipFill>
        <p:spPr>
          <a:xfrm>
            <a:off x="5895675" y="3136187"/>
            <a:ext cx="914400" cy="914400"/>
          </a:xfrm>
          <a:prstGeom prst="rect">
            <a:avLst/>
          </a:prstGeom>
          <a:noFill/>
          <a:ln w="9525" cap="flat" cmpd="sng">
            <a:solidFill>
              <a:schemeClr val="dk1"/>
            </a:solidFill>
            <a:prstDash val="solid"/>
            <a:round/>
            <a:headEnd type="none" w="sm" len="sm"/>
            <a:tailEnd type="none" w="sm" len="sm"/>
          </a:ln>
        </p:spPr>
      </p:pic>
      <p:sp>
        <p:nvSpPr>
          <p:cNvPr id="153" name="Google Shape;153;p30"/>
          <p:cNvSpPr txBox="1"/>
          <p:nvPr/>
        </p:nvSpPr>
        <p:spPr>
          <a:xfrm>
            <a:off x="5702475" y="4050588"/>
            <a:ext cx="1300800" cy="207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900">
                <a:solidFill>
                  <a:schemeClr val="dk1"/>
                </a:solidFill>
                <a:latin typeface="Lexend ExtraLight"/>
                <a:ea typeface="Lexend ExtraLight"/>
                <a:cs typeface="Lexend ExtraLight"/>
                <a:sym typeface="Lexend ExtraLight"/>
              </a:rPr>
              <a:t>Public Infrastructure</a:t>
            </a:r>
            <a:endParaRPr sz="900">
              <a:latin typeface="Lexend ExtraLight"/>
              <a:ea typeface="Lexend ExtraLight"/>
              <a:cs typeface="Lexend ExtraLight"/>
              <a:sym typeface="Lexend ExtraLight"/>
            </a:endParaRPr>
          </a:p>
        </p:txBody>
      </p:sp>
      <p:pic>
        <p:nvPicPr>
          <p:cNvPr id="154" name="Google Shape;154;p30"/>
          <p:cNvPicPr preferRelativeResize="0"/>
          <p:nvPr/>
        </p:nvPicPr>
        <p:blipFill>
          <a:blip r:embed="rId7">
            <a:alphaModFix/>
          </a:blip>
          <a:stretch>
            <a:fillRect/>
          </a:stretch>
        </p:blipFill>
        <p:spPr>
          <a:xfrm>
            <a:off x="7242475" y="3136187"/>
            <a:ext cx="914400" cy="914400"/>
          </a:xfrm>
          <a:prstGeom prst="rect">
            <a:avLst/>
          </a:prstGeom>
          <a:noFill/>
          <a:ln w="9525" cap="flat" cmpd="sng">
            <a:solidFill>
              <a:schemeClr val="dk2"/>
            </a:solidFill>
            <a:prstDash val="solid"/>
            <a:round/>
            <a:headEnd type="none" w="sm" len="sm"/>
            <a:tailEnd type="none" w="sm" len="sm"/>
          </a:ln>
        </p:spPr>
      </p:pic>
      <p:sp>
        <p:nvSpPr>
          <p:cNvPr id="155" name="Google Shape;155;p30"/>
          <p:cNvSpPr txBox="1"/>
          <p:nvPr/>
        </p:nvSpPr>
        <p:spPr>
          <a:xfrm>
            <a:off x="6969625" y="4050588"/>
            <a:ext cx="1460100" cy="207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900">
                <a:solidFill>
                  <a:schemeClr val="dk1"/>
                </a:solidFill>
                <a:latin typeface="Lexend ExtraLight"/>
                <a:ea typeface="Lexend ExtraLight"/>
                <a:cs typeface="Lexend ExtraLight"/>
                <a:sym typeface="Lexend ExtraLight"/>
              </a:rPr>
              <a:t>Energy Intensive Sectors</a:t>
            </a:r>
            <a:endParaRPr sz="900">
              <a:latin typeface="Lexend ExtraLight"/>
              <a:ea typeface="Lexend ExtraLight"/>
              <a:cs typeface="Lexend ExtraLight"/>
              <a:sym typeface="Lexend ExtraLight"/>
            </a:endParaRPr>
          </a:p>
        </p:txBody>
      </p:sp>
      <p:pic>
        <p:nvPicPr>
          <p:cNvPr id="156" name="Google Shape;156;p30"/>
          <p:cNvPicPr preferRelativeResize="0"/>
          <p:nvPr/>
        </p:nvPicPr>
        <p:blipFill>
          <a:blip r:embed="rId8">
            <a:alphaModFix/>
          </a:blip>
          <a:stretch>
            <a:fillRect/>
          </a:stretch>
        </p:blipFill>
        <p:spPr>
          <a:xfrm>
            <a:off x="2061075" y="3136188"/>
            <a:ext cx="914400" cy="9144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1"/>
          <p:cNvPicPr preferRelativeResize="0"/>
          <p:nvPr/>
        </p:nvPicPr>
        <p:blipFill>
          <a:blip r:embed="rId3">
            <a:alphaModFix/>
          </a:blip>
          <a:stretch>
            <a:fillRect/>
          </a:stretch>
        </p:blipFill>
        <p:spPr>
          <a:xfrm>
            <a:off x="685800" y="563513"/>
            <a:ext cx="7772398" cy="4090226"/>
          </a:xfrm>
          <a:prstGeom prst="rect">
            <a:avLst/>
          </a:prstGeom>
          <a:noFill/>
          <a:ln w="9525" cap="flat" cmpd="sng">
            <a:solidFill>
              <a:schemeClr val="dk1"/>
            </a:solidFill>
            <a:prstDash val="solid"/>
            <a:round/>
            <a:headEnd type="none" w="sm" len="sm"/>
            <a:tailEnd type="none" w="sm" len="sm"/>
          </a:ln>
        </p:spPr>
      </p:pic>
      <p:sp>
        <p:nvSpPr>
          <p:cNvPr id="162" name="Google Shape;162;p31"/>
          <p:cNvSpPr txBox="1"/>
          <p:nvPr/>
        </p:nvSpPr>
        <p:spPr>
          <a:xfrm>
            <a:off x="146925" y="0"/>
            <a:ext cx="7291500" cy="450300"/>
          </a:xfrm>
          <a:prstGeom prst="rect">
            <a:avLst/>
          </a:prstGeom>
          <a:noFill/>
          <a:ln>
            <a:noFill/>
          </a:ln>
        </p:spPr>
        <p:txBody>
          <a:bodyPr spcFirstLastPara="1" wrap="square" lIns="53325" tIns="26675" rIns="53325" bIns="26675" anchor="t" anchorCtr="0">
            <a:noAutofit/>
          </a:bodyPr>
          <a:lstStyle/>
          <a:p>
            <a:pPr marL="0" lvl="0" indent="0" algn="l" rtl="0">
              <a:lnSpc>
                <a:spcPct val="90000"/>
              </a:lnSpc>
              <a:spcBef>
                <a:spcPts val="0"/>
              </a:spcBef>
              <a:spcAft>
                <a:spcPts val="0"/>
              </a:spcAft>
              <a:buNone/>
            </a:pPr>
            <a:r>
              <a:rPr lang="en" sz="3000" u="sng">
                <a:latin typeface="Lexend"/>
                <a:ea typeface="Lexend"/>
                <a:cs typeface="Lexend"/>
                <a:sym typeface="Lexend"/>
              </a:rPr>
              <a:t>MEASUR Dashboard</a:t>
            </a:r>
            <a:endParaRPr sz="3000">
              <a:latin typeface="Lexend"/>
              <a:ea typeface="Lexend"/>
              <a:cs typeface="Lexend"/>
              <a:sym typeface="Lexe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6"/>
        <p:cNvGrpSpPr/>
        <p:nvPr/>
      </p:nvGrpSpPr>
      <p:grpSpPr>
        <a:xfrm>
          <a:off x="0" y="0"/>
          <a:ext cx="0" cy="0"/>
          <a:chOff x="0" y="0"/>
          <a:chExt cx="0" cy="0"/>
        </a:xfrm>
      </p:grpSpPr>
      <p:sp>
        <p:nvSpPr>
          <p:cNvPr id="167" name="Google Shape;167;p32"/>
          <p:cNvSpPr txBox="1">
            <a:spLocks noGrp="1"/>
          </p:cNvSpPr>
          <p:nvPr>
            <p:ph type="body" idx="1"/>
          </p:nvPr>
        </p:nvSpPr>
        <p:spPr>
          <a:xfrm>
            <a:off x="313200" y="942425"/>
            <a:ext cx="5630400" cy="3235800"/>
          </a:xfrm>
          <a:prstGeom prst="rect">
            <a:avLst/>
          </a:prstGeom>
          <a:noFill/>
          <a:ln>
            <a:noFill/>
          </a:ln>
        </p:spPr>
        <p:txBody>
          <a:bodyPr spcFirstLastPara="1" wrap="square" lIns="68575" tIns="34275" rIns="68575" bIns="34275" anchor="t" anchorCtr="0">
            <a:normAutofit/>
          </a:bodyPr>
          <a:lstStyle/>
          <a:p>
            <a:pPr marL="457200" lvl="0" indent="-355600" algn="just" rtl="0">
              <a:lnSpc>
                <a:spcPct val="180000"/>
              </a:lnSpc>
              <a:spcBef>
                <a:spcPts val="800"/>
              </a:spcBef>
              <a:spcAft>
                <a:spcPts val="0"/>
              </a:spcAft>
              <a:buClr>
                <a:schemeClr val="dk1"/>
              </a:buClr>
              <a:buSzPts val="2000"/>
              <a:buFont typeface="Lexend Light"/>
              <a:buChar char="●"/>
            </a:pPr>
            <a:r>
              <a:rPr lang="en" sz="2000" dirty="0">
                <a:solidFill>
                  <a:schemeClr val="dk1"/>
                </a:solidFill>
                <a:latin typeface="Lexend Light"/>
                <a:ea typeface="Lexend Light"/>
                <a:cs typeface="Lexend Light"/>
                <a:sym typeface="Lexend Light"/>
              </a:rPr>
              <a:t>Wide Applicability Across Industries</a:t>
            </a:r>
            <a:endParaRPr sz="2000" dirty="0">
              <a:solidFill>
                <a:schemeClr val="dk1"/>
              </a:solidFill>
              <a:latin typeface="Lexend Light"/>
              <a:ea typeface="Lexend Light"/>
              <a:cs typeface="Lexend Light"/>
              <a:sym typeface="Lexend Light"/>
            </a:endParaRPr>
          </a:p>
          <a:p>
            <a:pPr marL="457200" lvl="0" indent="-355600" algn="just" rtl="0">
              <a:lnSpc>
                <a:spcPct val="180000"/>
              </a:lnSpc>
              <a:spcBef>
                <a:spcPts val="0"/>
              </a:spcBef>
              <a:spcAft>
                <a:spcPts val="0"/>
              </a:spcAft>
              <a:buClr>
                <a:schemeClr val="dk1"/>
              </a:buClr>
              <a:buSzPts val="2000"/>
              <a:buFont typeface="Lexend Light"/>
              <a:buChar char="●"/>
            </a:pPr>
            <a:r>
              <a:rPr lang="en" sz="2000" dirty="0">
                <a:solidFill>
                  <a:schemeClr val="dk1"/>
                </a:solidFill>
                <a:latin typeface="Lexend Light"/>
                <a:ea typeface="Lexend Light"/>
                <a:cs typeface="Lexend Light"/>
                <a:sym typeface="Lexend Light"/>
              </a:rPr>
              <a:t>Tailored Energy Solutions</a:t>
            </a:r>
            <a:endParaRPr sz="2000" dirty="0">
              <a:solidFill>
                <a:schemeClr val="dk1"/>
              </a:solidFill>
              <a:latin typeface="Lexend Light"/>
              <a:ea typeface="Lexend Light"/>
              <a:cs typeface="Lexend Light"/>
              <a:sym typeface="Lexend Light"/>
            </a:endParaRPr>
          </a:p>
          <a:p>
            <a:pPr marL="457200" lvl="0" indent="-355600" algn="just" rtl="0">
              <a:lnSpc>
                <a:spcPct val="180000"/>
              </a:lnSpc>
              <a:spcBef>
                <a:spcPts val="0"/>
              </a:spcBef>
              <a:spcAft>
                <a:spcPts val="0"/>
              </a:spcAft>
              <a:buClr>
                <a:schemeClr val="dk1"/>
              </a:buClr>
              <a:buSzPts val="2000"/>
              <a:buFont typeface="Lexend Light"/>
              <a:buChar char="●"/>
            </a:pPr>
            <a:r>
              <a:rPr lang="en" sz="2000" dirty="0">
                <a:solidFill>
                  <a:schemeClr val="dk1"/>
                </a:solidFill>
                <a:latin typeface="Lexend Light"/>
                <a:ea typeface="Lexend Light"/>
                <a:cs typeface="Lexend Light"/>
                <a:sym typeface="Lexend Light"/>
              </a:rPr>
              <a:t>Informed Decision-Making</a:t>
            </a:r>
            <a:endParaRPr sz="2000" dirty="0">
              <a:solidFill>
                <a:schemeClr val="dk1"/>
              </a:solidFill>
              <a:latin typeface="Lexend Light"/>
              <a:ea typeface="Lexend Light"/>
              <a:cs typeface="Lexend Light"/>
              <a:sym typeface="Lexend Light"/>
            </a:endParaRPr>
          </a:p>
          <a:p>
            <a:pPr marL="457200" lvl="0" indent="-355600" algn="just" rtl="0">
              <a:lnSpc>
                <a:spcPct val="180000"/>
              </a:lnSpc>
              <a:spcBef>
                <a:spcPts val="0"/>
              </a:spcBef>
              <a:spcAft>
                <a:spcPts val="0"/>
              </a:spcAft>
              <a:buClr>
                <a:schemeClr val="dk1"/>
              </a:buClr>
              <a:buSzPts val="2000"/>
              <a:buFont typeface="Lexend Light"/>
              <a:buChar char="●"/>
            </a:pPr>
            <a:r>
              <a:rPr lang="en" sz="2000" dirty="0">
                <a:solidFill>
                  <a:schemeClr val="dk1"/>
                </a:solidFill>
                <a:latin typeface="Lexend Light"/>
                <a:ea typeface="Lexend Light"/>
                <a:cs typeface="Lexend Light"/>
                <a:sym typeface="Lexend Light"/>
              </a:rPr>
              <a:t>Quantifiable Benefits</a:t>
            </a:r>
            <a:endParaRPr sz="2000" dirty="0">
              <a:solidFill>
                <a:schemeClr val="dk1"/>
              </a:solidFill>
              <a:latin typeface="Lexend Light"/>
              <a:ea typeface="Lexend Light"/>
              <a:cs typeface="Lexend Light"/>
              <a:sym typeface="Lexend Light"/>
            </a:endParaRPr>
          </a:p>
          <a:p>
            <a:pPr marL="457200" lvl="0" indent="-355600" algn="just" rtl="0">
              <a:lnSpc>
                <a:spcPct val="180000"/>
              </a:lnSpc>
              <a:spcBef>
                <a:spcPts val="0"/>
              </a:spcBef>
              <a:spcAft>
                <a:spcPts val="0"/>
              </a:spcAft>
              <a:buClr>
                <a:schemeClr val="dk1"/>
              </a:buClr>
              <a:buSzPts val="2000"/>
              <a:buFont typeface="Lexend Light"/>
              <a:buChar char="●"/>
            </a:pPr>
            <a:r>
              <a:rPr lang="en" sz="2000" dirty="0">
                <a:solidFill>
                  <a:schemeClr val="dk1"/>
                </a:solidFill>
                <a:latin typeface="Lexend Light"/>
                <a:ea typeface="Lexend Light"/>
                <a:cs typeface="Lexend Light"/>
                <a:sym typeface="Lexend Light"/>
              </a:rPr>
              <a:t>Proven Tool for Energy Savings</a:t>
            </a:r>
            <a:endParaRPr sz="2000" dirty="0">
              <a:solidFill>
                <a:schemeClr val="dk1"/>
              </a:solidFill>
              <a:latin typeface="Lexend Light"/>
              <a:ea typeface="Lexend Light"/>
              <a:cs typeface="Lexend Light"/>
              <a:sym typeface="Lexend Light"/>
            </a:endParaRPr>
          </a:p>
          <a:p>
            <a:pPr marL="457200" lvl="0" indent="-355600" algn="just" rtl="0">
              <a:lnSpc>
                <a:spcPct val="180000"/>
              </a:lnSpc>
              <a:spcBef>
                <a:spcPts val="0"/>
              </a:spcBef>
              <a:spcAft>
                <a:spcPts val="0"/>
              </a:spcAft>
              <a:buClr>
                <a:schemeClr val="dk1"/>
              </a:buClr>
              <a:buSzPts val="2000"/>
              <a:buFont typeface="Lexend Light"/>
              <a:buChar char="●"/>
            </a:pPr>
            <a:r>
              <a:rPr lang="en" sz="2000" dirty="0">
                <a:solidFill>
                  <a:schemeClr val="dk1"/>
                </a:solidFill>
                <a:latin typeface="Lexend Light"/>
                <a:ea typeface="Lexend Light"/>
                <a:cs typeface="Lexend Light"/>
                <a:sym typeface="Lexend Light"/>
              </a:rPr>
              <a:t>Flexible for Future Energy Goals</a:t>
            </a:r>
            <a:endParaRPr sz="2000" dirty="0">
              <a:solidFill>
                <a:schemeClr val="dk1"/>
              </a:solidFill>
              <a:latin typeface="Lexend Light"/>
              <a:ea typeface="Lexend Light"/>
              <a:cs typeface="Lexend Light"/>
              <a:sym typeface="Lexend Light"/>
            </a:endParaRPr>
          </a:p>
        </p:txBody>
      </p:sp>
      <p:sp>
        <p:nvSpPr>
          <p:cNvPr id="168" name="Google Shape;168;p32"/>
          <p:cNvSpPr txBox="1"/>
          <p:nvPr/>
        </p:nvSpPr>
        <p:spPr>
          <a:xfrm>
            <a:off x="146925" y="0"/>
            <a:ext cx="7291500" cy="450300"/>
          </a:xfrm>
          <a:prstGeom prst="rect">
            <a:avLst/>
          </a:prstGeom>
          <a:noFill/>
          <a:ln>
            <a:noFill/>
          </a:ln>
        </p:spPr>
        <p:txBody>
          <a:bodyPr spcFirstLastPara="1" wrap="square" lIns="53325" tIns="26675" rIns="53325" bIns="26675" anchor="t" anchorCtr="0">
            <a:noAutofit/>
          </a:bodyPr>
          <a:lstStyle/>
          <a:p>
            <a:pPr marL="0" lvl="0" indent="0" algn="l" rtl="0">
              <a:lnSpc>
                <a:spcPct val="90000"/>
              </a:lnSpc>
              <a:spcBef>
                <a:spcPts val="0"/>
              </a:spcBef>
              <a:spcAft>
                <a:spcPts val="0"/>
              </a:spcAft>
              <a:buNone/>
            </a:pPr>
            <a:r>
              <a:rPr lang="en" sz="3000" u="sng">
                <a:latin typeface="Lexend"/>
                <a:ea typeface="Lexend"/>
                <a:cs typeface="Lexend"/>
                <a:sym typeface="Lexend"/>
              </a:rPr>
              <a:t>Key Takeaways</a:t>
            </a:r>
            <a:endParaRPr sz="3000">
              <a:latin typeface="Lexend"/>
              <a:ea typeface="Lexend"/>
              <a:cs typeface="Lexend"/>
              <a:sym typeface="Lexend"/>
            </a:endParaRPr>
          </a:p>
        </p:txBody>
      </p:sp>
      <p:sp>
        <p:nvSpPr>
          <p:cNvPr id="169" name="Google Shape;169;p32"/>
          <p:cNvSpPr txBox="1">
            <a:spLocks noGrp="1"/>
          </p:cNvSpPr>
          <p:nvPr>
            <p:ph type="sldNum" idx="12"/>
          </p:nvPr>
        </p:nvSpPr>
        <p:spPr>
          <a:xfrm>
            <a:off x="8439143" y="4822991"/>
            <a:ext cx="705000" cy="273900"/>
          </a:xfrm>
          <a:prstGeom prst="rect">
            <a:avLst/>
          </a:prstGeom>
          <a:noFill/>
          <a:ln>
            <a:noFill/>
          </a:ln>
        </p:spPr>
        <p:txBody>
          <a:bodyPr spcFirstLastPara="1" wrap="square" lIns="71100" tIns="35550" rIns="71100" bIns="3555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pic>
        <p:nvPicPr>
          <p:cNvPr id="170" name="Google Shape;170;p32"/>
          <p:cNvPicPr preferRelativeResize="0"/>
          <p:nvPr/>
        </p:nvPicPr>
        <p:blipFill>
          <a:blip r:embed="rId3">
            <a:alphaModFix/>
          </a:blip>
          <a:stretch>
            <a:fillRect/>
          </a:stretch>
        </p:blipFill>
        <p:spPr>
          <a:xfrm>
            <a:off x="5943600" y="1188720"/>
            <a:ext cx="2743200" cy="2743200"/>
          </a:xfrm>
          <a:prstGeom prst="rect">
            <a:avLst/>
          </a:prstGeom>
          <a:noFill/>
          <a:ln w="9525" cap="flat" cmpd="sng">
            <a:solidFill>
              <a:schemeClr val="dk2"/>
            </a:solidFill>
            <a:prstDash val="solid"/>
            <a:round/>
            <a:headEnd type="none" w="sm" len="sm"/>
            <a:tailEnd type="none" w="sm" len="sm"/>
          </a:ln>
        </p:spPr>
      </p:pic>
      <p:sp>
        <p:nvSpPr>
          <p:cNvPr id="171" name="Google Shape;171;p32"/>
          <p:cNvSpPr txBox="1"/>
          <p:nvPr/>
        </p:nvSpPr>
        <p:spPr>
          <a:xfrm>
            <a:off x="177750" y="4376025"/>
            <a:ext cx="89664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i="1">
                <a:solidFill>
                  <a:srgbClr val="FF0000"/>
                </a:solidFill>
                <a:latin typeface="Lexend Light"/>
                <a:ea typeface="Lexend Light"/>
                <a:cs typeface="Lexend Light"/>
                <a:sym typeface="Lexend Light"/>
              </a:rPr>
              <a:t>"Start using MEASUR today to achieve energy savings, reduce costs, and contribute to a sustainable future!"</a:t>
            </a:r>
            <a:endParaRPr sz="1300" i="1">
              <a:solidFill>
                <a:srgbClr val="FF0000"/>
              </a:solidFill>
              <a:latin typeface="Lexend Light"/>
              <a:ea typeface="Lexend Light"/>
              <a:cs typeface="Lexend Light"/>
              <a:sym typeface="Lexend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2029350" y="2097169"/>
            <a:ext cx="6663600" cy="1035900"/>
          </a:xfrm>
          <a:prstGeom prst="rect">
            <a:avLst/>
          </a:prstGeom>
          <a:noFill/>
          <a:ln>
            <a:noFill/>
          </a:ln>
        </p:spPr>
        <p:txBody>
          <a:bodyPr spcFirstLastPara="1" wrap="square" lIns="71100" tIns="35550" rIns="71100" bIns="35550" anchor="ctr" anchorCtr="0">
            <a:noAutofit/>
          </a:bodyPr>
          <a:lstStyle/>
          <a:p>
            <a:pPr marL="0" lvl="0" indent="0" algn="ctr" rtl="0">
              <a:lnSpc>
                <a:spcPct val="90000"/>
              </a:lnSpc>
              <a:spcBef>
                <a:spcPts val="0"/>
              </a:spcBef>
              <a:spcAft>
                <a:spcPts val="0"/>
              </a:spcAft>
              <a:buClr>
                <a:srgbClr val="002855"/>
              </a:buClr>
              <a:buSzPts val="3100"/>
              <a:buFont typeface="Arial Black"/>
              <a:buNone/>
            </a:pPr>
            <a:r>
              <a:rPr lang="en" sz="3000">
                <a:solidFill>
                  <a:srgbClr val="002855"/>
                </a:solidFill>
                <a:latin typeface="Lexend Medium"/>
                <a:ea typeface="Lexend Medium"/>
                <a:cs typeface="Lexend Medium"/>
                <a:sym typeface="Lexend Medium"/>
              </a:rPr>
              <a:t>Questions?</a:t>
            </a:r>
            <a:endParaRPr sz="3000">
              <a:latin typeface="Lexend"/>
              <a:ea typeface="Lexend"/>
              <a:cs typeface="Lexend"/>
              <a:sym typeface="Lexend"/>
            </a:endParaRPr>
          </a:p>
        </p:txBody>
      </p:sp>
      <p:sp>
        <p:nvSpPr>
          <p:cNvPr id="178" name="Google Shape;178;p33"/>
          <p:cNvSpPr txBox="1">
            <a:spLocks noGrp="1"/>
          </p:cNvSpPr>
          <p:nvPr>
            <p:ph type="sldNum" idx="4294967295"/>
          </p:nvPr>
        </p:nvSpPr>
        <p:spPr>
          <a:xfrm>
            <a:off x="8439005" y="4823000"/>
            <a:ext cx="705000" cy="273900"/>
          </a:xfrm>
          <a:prstGeom prst="rect">
            <a:avLst/>
          </a:prstGeom>
          <a:noFill/>
          <a:ln>
            <a:noFill/>
          </a:ln>
        </p:spPr>
        <p:txBody>
          <a:bodyPr spcFirstLastPara="1" wrap="square" lIns="71100" tIns="35550" rIns="71100" bIns="3555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717</Words>
  <Application>Microsoft Office PowerPoint</Application>
  <PresentationFormat>On-screen Show (16:9)</PresentationFormat>
  <Paragraphs>53</Paragraphs>
  <Slides>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Arial Black</vt:lpstr>
      <vt:lpstr>Lexend Medium</vt:lpstr>
      <vt:lpstr>Lexend Light</vt:lpstr>
      <vt:lpstr>Lexend</vt:lpstr>
      <vt:lpstr>Lexend ExtraLight</vt:lpstr>
      <vt:lpstr>Simple Light</vt:lpstr>
      <vt:lpstr>Office Theme</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Christopher Moore</dc:creator>
  <cp:lastModifiedBy>Christopher Moore</cp:lastModifiedBy>
  <cp:revision>1</cp:revision>
  <dcterms:modified xsi:type="dcterms:W3CDTF">2025-01-22T18:47:26Z</dcterms:modified>
</cp:coreProperties>
</file>