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5143500" cx="9144000"/>
  <p:notesSz cx="6858000" cy="9144000"/>
  <p:embeddedFontLst>
    <p:embeddedFont>
      <p:font typeface="Lexend Light"/>
      <p:regular r:id="rId57"/>
      <p:bold r:id="rId58"/>
    </p:embeddedFont>
    <p:embeddedFont>
      <p:font typeface="Lexend Medium"/>
      <p:regular r:id="rId59"/>
      <p:bold r:id="rId60"/>
    </p:embeddedFont>
    <p:embeddedFont>
      <p:font typeface="Arial Black"/>
      <p:regular r:id="rId61"/>
    </p:embeddedFont>
    <p:embeddedFont>
      <p:font typeface="Lexend"/>
      <p:regular r:id="rId62"/>
      <p:bold r:id="rId63"/>
    </p:embeddedFont>
    <p:embeddedFont>
      <p:font typeface="Lexend ExtraLight"/>
      <p:regular r:id="rId64"/>
      <p:bold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6" roundtripDataSignature="AMtx7mii4JYzkPMW4qm4/o5WcaJ85BGv7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0169647-3958-4E57-879A-86B4403E3416}">
  <a:tblStyle styleId="{B0169647-3958-4E57-879A-86B4403E3416}" styleName="Table_0">
    <a:wholeTbl>
      <a:tcTxStyle b="off" i="off">
        <a:font>
          <a:latin typeface="Calibri"/>
          <a:ea typeface="Calibri"/>
          <a:cs typeface="Calibri"/>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8EBF5"/>
          </a:solidFill>
        </a:fill>
      </a:tcStyle>
    </a:band1H>
    <a:band2H>
      <a:tcTxStyle b="off" i="off"/>
    </a:band2H>
    <a:band1V>
      <a:tcTxStyle b="off" i="off"/>
      <a:tcStyle>
        <a:fill>
          <a:solidFill>
            <a:srgbClr val="E8EBF5"/>
          </a:solidFill>
        </a:fill>
      </a:tcStyle>
    </a:band1V>
    <a:band2V>
      <a:tcTxStyle b="off" i="off"/>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chemeClr val="lt1"/>
          </a:solidFill>
        </a:fill>
      </a:tcStyle>
    </a:lastRow>
    <a:seCell>
      <a:tcTxStyle b="off" i="off"/>
    </a:seCell>
    <a:swCell>
      <a:tcTxStyle b="off" i="off"/>
    </a:swCell>
    <a:firstRow>
      <a:tcTxStyle b="on" i="off">
        <a:font>
          <a:latin typeface="Calibri"/>
          <a:ea typeface="Calibri"/>
          <a:cs typeface="Calibri"/>
        </a:font>
        <a:schemeClr val="lt1"/>
      </a:tcTxStyle>
      <a:tcStyle>
        <a:fill>
          <a:solidFill>
            <a:schemeClr val="accent1"/>
          </a:solidFill>
        </a:fill>
      </a:tcStyle>
    </a:firstRow>
    <a:neCell>
      <a:tcTxStyle b="off" i="off"/>
    </a:neCell>
    <a:nwCell>
      <a:tcTxStyle b="off" i="off"/>
    </a:nwCell>
  </a:tblStyle>
  <a:tblStyle styleId="{0F59181D-E6AA-4946-9BA6-F0B3DF827A1E}" styleName="Table_1">
    <a:wholeTbl>
      <a:tcTxStyle b="off" i="off">
        <a:font>
          <a:latin typeface="Calibri"/>
          <a:ea typeface="Calibri"/>
          <a:cs typeface="Calibri"/>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FCECE7"/>
          </a:solidFill>
        </a:fill>
      </a:tcStyle>
    </a:band1H>
    <a:band2H>
      <a:tcTxStyle b="off" i="off"/>
    </a:band2H>
    <a:band1V>
      <a:tcTxStyle b="off" i="off"/>
      <a:tcStyle>
        <a:fill>
          <a:solidFill>
            <a:srgbClr val="FCECE7"/>
          </a:solidFill>
        </a:fill>
      </a:tcStyle>
    </a:band1V>
    <a:band2V>
      <a:tcTxStyle b="off" i="off"/>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fill>
          <a:solidFill>
            <a:schemeClr val="lt1"/>
          </a:solidFill>
        </a:fill>
      </a:tcStyle>
    </a:lastRow>
    <a:seCell>
      <a:tcTxStyle b="off" i="off"/>
    </a:seCell>
    <a:swCell>
      <a:tcTxStyle b="off" i="off"/>
    </a:swCell>
    <a:firstRow>
      <a:tcTxStyle b="on" i="off">
        <a:font>
          <a:latin typeface="Calibri"/>
          <a:ea typeface="Calibri"/>
          <a:cs typeface="Calibri"/>
        </a:font>
        <a:schemeClr val="lt1"/>
      </a:tcTxStyle>
      <a:tcStyle>
        <a:fill>
          <a:solidFill>
            <a:schemeClr val="accent2"/>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Lexend-regular.fntdata"/><Relationship Id="rId61" Type="http://schemas.openxmlformats.org/officeDocument/2006/relationships/font" Target="fonts/ArialBlack-regular.fntdata"/><Relationship Id="rId20" Type="http://schemas.openxmlformats.org/officeDocument/2006/relationships/slide" Target="slides/slide14.xml"/><Relationship Id="rId64" Type="http://schemas.openxmlformats.org/officeDocument/2006/relationships/font" Target="fonts/LexendExtraLight-regular.fntdata"/><Relationship Id="rId63" Type="http://schemas.openxmlformats.org/officeDocument/2006/relationships/font" Target="fonts/Lexend-bold.fntdata"/><Relationship Id="rId22" Type="http://schemas.openxmlformats.org/officeDocument/2006/relationships/slide" Target="slides/slide16.xml"/><Relationship Id="rId66" Type="http://customschemas.google.com/relationships/presentationmetadata" Target="metadata"/><Relationship Id="rId21" Type="http://schemas.openxmlformats.org/officeDocument/2006/relationships/slide" Target="slides/slide15.xml"/><Relationship Id="rId65" Type="http://schemas.openxmlformats.org/officeDocument/2006/relationships/font" Target="fonts/LexendExtraLight-bold.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LexendMedium-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LexendLight-regular.fntdata"/><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LexendMedium-regular.fntdata"/><Relationship Id="rId14" Type="http://schemas.openxmlformats.org/officeDocument/2006/relationships/slide" Target="slides/slide8.xml"/><Relationship Id="rId58" Type="http://schemas.openxmlformats.org/officeDocument/2006/relationships/font" Target="fonts/LexendLight-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108591a87c_0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3108591a87c_0_93: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108591a87c_4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Facilitator’s note:</a:t>
            </a:r>
            <a:endParaRPr/>
          </a:p>
          <a:p>
            <a:pPr indent="0" lvl="0" marL="0" rtl="0" algn="l">
              <a:spcBef>
                <a:spcPts val="0"/>
              </a:spcBef>
              <a:spcAft>
                <a:spcPts val="0"/>
              </a:spcAft>
              <a:buClr>
                <a:schemeClr val="dk1"/>
              </a:buClr>
              <a:buSzPts val="1100"/>
              <a:buFont typeface="Arial"/>
              <a:buNone/>
            </a:pPr>
            <a:r>
              <a:rPr lang="en-US"/>
              <a:t>A heat balance analysis is an essential tool for understanding energy usage in process heating systems. By performing a comprehensive heat balance, industries can map energy flow across operations and identify major areas of energy expenditure under various operating conditions. This analysis provides a clear picture of where energy is being used most intensively, enabling targeted interventions to improve efficiency.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Complementing this is the use of what-if scenarios, which allow users to test hypothetical changes and evaluate their impacts on energy use. By exploring different strategies, industries can assess the potential for energy consumption reductions, optimize processes, and make data-driven decisions for efficiency improvements. Together, these tools are invaluable for maximizing energy savings and operational performance in process heating systems.</a:t>
            </a:r>
            <a:endParaRPr/>
          </a:p>
          <a:p>
            <a:pPr indent="0" lvl="0" marL="0" rtl="0" algn="l">
              <a:lnSpc>
                <a:spcPct val="100000"/>
              </a:lnSpc>
              <a:spcBef>
                <a:spcPts val="0"/>
              </a:spcBef>
              <a:spcAft>
                <a:spcPts val="0"/>
              </a:spcAft>
              <a:buSzPts val="1400"/>
              <a:buNone/>
            </a:pPr>
            <a:r>
              <a:t/>
            </a:r>
            <a:endParaRPr/>
          </a:p>
        </p:txBody>
      </p:sp>
      <p:sp>
        <p:nvSpPr>
          <p:cNvPr id="272" name="Google Shape;272;g3108591a87c_4_2: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108591a87c_4_13: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3108591a87c_4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g3108591a87c_4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108591a87c_4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Start page of the process heating module. Use the top banner to navigate around the module. A footer bar with “Next” and “Back” button can also be used to move through the System Setup to the Report. Main Tabs consists of System Setup ,Assessment ,Diagram ,Report ,Sankey.</a:t>
            </a:r>
            <a:endParaRPr/>
          </a:p>
        </p:txBody>
      </p:sp>
      <p:sp>
        <p:nvSpPr>
          <p:cNvPr id="289" name="Google Shape;289;g3108591a87c_4_19: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10bff01bf7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latin typeface="Calibri"/>
                <a:ea typeface="Calibri"/>
                <a:cs typeface="Calibri"/>
                <a:sym typeface="Calibri"/>
              </a:rPr>
              <a:t>Some tabs may be disabled until the System Setup is completed.</a:t>
            </a:r>
            <a:endParaRPr sz="1100"/>
          </a:p>
          <a:p>
            <a:pPr indent="0" lvl="0" marL="0" rtl="0" algn="l">
              <a:lnSpc>
                <a:spcPct val="100000"/>
              </a:lnSpc>
              <a:spcBef>
                <a:spcPts val="0"/>
              </a:spcBef>
              <a:spcAft>
                <a:spcPts val="0"/>
              </a:spcAft>
              <a:buClr>
                <a:schemeClr val="dk1"/>
              </a:buClr>
              <a:buSzPts val="1400"/>
              <a:buFont typeface="Arial"/>
              <a:buNone/>
            </a:pPr>
            <a:r>
              <a:t/>
            </a:r>
            <a:endParaRPr/>
          </a:p>
        </p:txBody>
      </p:sp>
      <p:sp>
        <p:nvSpPr>
          <p:cNvPr id="298" name="Google Shape;298;g310bff01bf7_0_11: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10bff01bf7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Facilitator’s note:</a:t>
            </a:r>
            <a:br>
              <a:rPr lang="en-US"/>
            </a:br>
            <a:r>
              <a:rPr lang="en-US"/>
              <a:t>Buttons in the Process Heating Module: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Book: Opens the full Process Heating User Manual in a new window, providing detailed guidance and information about using the module effectively.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Gear: Navigates to the global settings page of MEASUR, allowing users to customize and configure system-wide settings.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Folder: Takes users to the assessment dashboard for the current assessment, offering quick access to ongoing or saved evaluations.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Home: Brings users back to the MEASUR home page, serving as a central navigation point.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Next/Back: Found in the footer, these buttons facilitate step-by-step navigation through the module, enabling users to move smoothly from the System Setup phase to the Report section.</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306" name="Google Shape;306;g310bff01bf7_0_29: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10bff01bf7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n-US"/>
              <a:t>Start System Setup by providing the properties of your current system or "baseline"! After you've established your baseline, conduct an Assessment by modifying the conditions of your system to view the potential savings!</a:t>
            </a:r>
            <a:endParaRPr/>
          </a:p>
          <a:p>
            <a:pPr indent="0" lvl="0" marL="0" rtl="0" algn="just">
              <a:lnSpc>
                <a:spcPct val="115000"/>
              </a:lnSpc>
              <a:spcBef>
                <a:spcPts val="1200"/>
              </a:spcBef>
              <a:spcAft>
                <a:spcPts val="0"/>
              </a:spcAft>
              <a:buClr>
                <a:schemeClr val="dk1"/>
              </a:buClr>
              <a:buSzPts val="1100"/>
              <a:buFont typeface="Arial"/>
              <a:buNone/>
            </a:pPr>
            <a:r>
              <a:rPr lang="en-US"/>
              <a:t>The first step is the assessment setting where you enter the currency and unit of measurement either in imperial and metric units and the energy source type. After this, click next to go to the heat balance section.</a:t>
            </a:r>
            <a:endParaRPr/>
          </a:p>
          <a:p>
            <a:pPr indent="0" lvl="0" marL="0" rtl="0" algn="just">
              <a:lnSpc>
                <a:spcPct val="115000"/>
              </a:lnSpc>
              <a:spcBef>
                <a:spcPts val="1200"/>
              </a:spcBef>
              <a:spcAft>
                <a:spcPts val="0"/>
              </a:spcAft>
              <a:buClr>
                <a:schemeClr val="dk1"/>
              </a:buClr>
              <a:buSzPts val="1100"/>
              <a:buFont typeface="Arial"/>
              <a:buNone/>
            </a:pPr>
            <a:r>
              <a:rPr lang="en-US"/>
              <a:t>The system setup section consists of five sub-categories: assessment setting, heat balance, Aux Equipment, Design Energy Use, Metered Energy</a:t>
            </a:r>
            <a:endParaRPr/>
          </a:p>
          <a:p>
            <a:pPr indent="0" lvl="0" marL="0" rtl="0" algn="just">
              <a:lnSpc>
                <a:spcPct val="115000"/>
              </a:lnSpc>
              <a:spcBef>
                <a:spcPts val="1200"/>
              </a:spcBef>
              <a:spcAft>
                <a:spcPts val="0"/>
              </a:spcAft>
              <a:buClr>
                <a:schemeClr val="dk1"/>
              </a:buClr>
              <a:buSzPts val="1100"/>
              <a:buFont typeface="Arial"/>
              <a:buNone/>
            </a:pPr>
            <a:r>
              <a:rPr lang="en-US"/>
              <a:t>If you need help at any point along the way, click the user manual (book) icon in the upper right hand corner for detailed instructions on how to complete the process heating assessment!</a:t>
            </a:r>
            <a:endParaRPr/>
          </a:p>
          <a:p>
            <a:pPr indent="0" lvl="0" marL="0" rtl="0" algn="just">
              <a:lnSpc>
                <a:spcPct val="100000"/>
              </a:lnSpc>
              <a:spcBef>
                <a:spcPts val="1200"/>
              </a:spcBef>
              <a:spcAft>
                <a:spcPts val="0"/>
              </a:spcAft>
              <a:buClr>
                <a:schemeClr val="dk1"/>
              </a:buClr>
              <a:buSzPts val="1400"/>
              <a:buFont typeface="Arial"/>
              <a:buNone/>
            </a:pPr>
            <a:r>
              <a:t/>
            </a:r>
            <a:endParaRPr/>
          </a:p>
        </p:txBody>
      </p:sp>
      <p:sp>
        <p:nvSpPr>
          <p:cNvPr id="313" name="Google Shape;313;g310bff01bf7_0_36: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10df66cff5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7800" lvl="0" marL="177800" rtl="0" algn="l">
              <a:lnSpc>
                <a:spcPct val="90000"/>
              </a:lnSpc>
              <a:spcBef>
                <a:spcPts val="800"/>
              </a:spcBef>
              <a:spcAft>
                <a:spcPts val="0"/>
              </a:spcAft>
              <a:buClr>
                <a:schemeClr val="dk1"/>
              </a:buClr>
              <a:buSzPts val="1400"/>
              <a:buChar char="•"/>
            </a:pPr>
            <a:r>
              <a:rPr lang="en-US" sz="1400">
                <a:latin typeface="Calibri"/>
                <a:ea typeface="Calibri"/>
                <a:cs typeface="Calibri"/>
                <a:sym typeface="Calibri"/>
              </a:rPr>
              <a:t>Navigate using the second bar in the Setup.</a:t>
            </a:r>
            <a:endParaRPr sz="2200">
              <a:latin typeface="Calibri"/>
              <a:ea typeface="Calibri"/>
              <a:cs typeface="Calibri"/>
              <a:sym typeface="Calibri"/>
            </a:endParaRPr>
          </a:p>
          <a:p>
            <a:pPr indent="-177800" lvl="0" marL="177800" rtl="0" algn="l">
              <a:lnSpc>
                <a:spcPct val="90000"/>
              </a:lnSpc>
              <a:spcBef>
                <a:spcPts val="800"/>
              </a:spcBef>
              <a:spcAft>
                <a:spcPts val="0"/>
              </a:spcAft>
              <a:buClr>
                <a:schemeClr val="dk1"/>
              </a:buClr>
              <a:buSzPts val="1400"/>
              <a:buChar char="•"/>
            </a:pPr>
            <a:r>
              <a:rPr lang="en-US" sz="1400">
                <a:latin typeface="Calibri"/>
                <a:ea typeface="Calibri"/>
                <a:cs typeface="Calibri"/>
                <a:sym typeface="Calibri"/>
              </a:rPr>
              <a:t>Tabs indicate the data status through color coding.</a:t>
            </a:r>
            <a:endParaRPr sz="1400">
              <a:latin typeface="Calibri"/>
              <a:ea typeface="Calibri"/>
              <a:cs typeface="Calibri"/>
              <a:sym typeface="Calibri"/>
            </a:endParaRPr>
          </a:p>
          <a:p>
            <a:pPr indent="-266700" lvl="0" marL="355600" rtl="0" algn="l">
              <a:lnSpc>
                <a:spcPct val="100000"/>
              </a:lnSpc>
              <a:spcBef>
                <a:spcPts val="0"/>
              </a:spcBef>
              <a:spcAft>
                <a:spcPts val="0"/>
              </a:spcAft>
              <a:buClr>
                <a:schemeClr val="dk1"/>
              </a:buClr>
              <a:buSzPts val="1400"/>
              <a:buFont typeface="Calibri"/>
              <a:buChar char="•"/>
            </a:pPr>
            <a:r>
              <a:rPr lang="en-US" sz="1400">
                <a:solidFill>
                  <a:srgbClr val="1F3864"/>
                </a:solidFill>
                <a:latin typeface="Calibri"/>
                <a:ea typeface="Calibri"/>
                <a:cs typeface="Calibri"/>
                <a:sym typeface="Calibri"/>
              </a:rPr>
              <a:t>Green</a:t>
            </a:r>
            <a:r>
              <a:rPr lang="en-US" sz="1100">
                <a:latin typeface="Calibri"/>
                <a:ea typeface="Calibri"/>
                <a:cs typeface="Calibri"/>
                <a:sym typeface="Calibri"/>
              </a:rPr>
              <a:t>- </a:t>
            </a:r>
            <a:r>
              <a:rPr lang="en-US" sz="1400">
                <a:latin typeface="Calibri"/>
                <a:ea typeface="Calibri"/>
                <a:cs typeface="Calibri"/>
                <a:sym typeface="Calibri"/>
              </a:rPr>
              <a:t>Valid data entered.</a:t>
            </a:r>
            <a:endParaRPr sz="1100">
              <a:latin typeface="Calibri"/>
              <a:ea typeface="Calibri"/>
              <a:cs typeface="Calibri"/>
              <a:sym typeface="Calibri"/>
            </a:endParaRPr>
          </a:p>
          <a:p>
            <a:pPr indent="-266700" lvl="0" marL="355600" rtl="0" algn="l">
              <a:lnSpc>
                <a:spcPct val="100000"/>
              </a:lnSpc>
              <a:spcBef>
                <a:spcPts val="0"/>
              </a:spcBef>
              <a:spcAft>
                <a:spcPts val="0"/>
              </a:spcAft>
              <a:buClr>
                <a:schemeClr val="dk1"/>
              </a:buClr>
              <a:buSzPts val="1400"/>
              <a:buFont typeface="Calibri"/>
              <a:buChar char="•"/>
            </a:pPr>
            <a:r>
              <a:rPr lang="en-US" sz="1400">
                <a:solidFill>
                  <a:srgbClr val="1F3864"/>
                </a:solidFill>
                <a:latin typeface="Calibri"/>
                <a:ea typeface="Calibri"/>
                <a:cs typeface="Calibri"/>
                <a:sym typeface="Calibri"/>
              </a:rPr>
              <a:t>Red</a:t>
            </a:r>
            <a:r>
              <a:rPr lang="en-US" sz="1100">
                <a:latin typeface="Calibri"/>
                <a:ea typeface="Calibri"/>
                <a:cs typeface="Calibri"/>
                <a:sym typeface="Calibri"/>
              </a:rPr>
              <a:t>- </a:t>
            </a:r>
            <a:r>
              <a:rPr lang="en-US" sz="1400">
                <a:latin typeface="Calibri"/>
                <a:ea typeface="Calibri"/>
                <a:cs typeface="Calibri"/>
                <a:sym typeface="Calibri"/>
              </a:rPr>
              <a:t>Invalid or missing data.</a:t>
            </a:r>
            <a:endParaRPr sz="1100">
              <a:latin typeface="Calibri"/>
              <a:ea typeface="Calibri"/>
              <a:cs typeface="Calibri"/>
              <a:sym typeface="Calibri"/>
            </a:endParaRPr>
          </a:p>
          <a:p>
            <a:pPr indent="-266700" lvl="0" marL="355600" rtl="0" algn="l">
              <a:lnSpc>
                <a:spcPct val="100000"/>
              </a:lnSpc>
              <a:spcBef>
                <a:spcPts val="0"/>
              </a:spcBef>
              <a:spcAft>
                <a:spcPts val="0"/>
              </a:spcAft>
              <a:buClr>
                <a:schemeClr val="dk1"/>
              </a:buClr>
              <a:buSzPts val="1400"/>
              <a:buFont typeface="Calibri"/>
              <a:buChar char="•"/>
            </a:pPr>
            <a:r>
              <a:rPr lang="en-US" sz="1400">
                <a:solidFill>
                  <a:srgbClr val="1F3864"/>
                </a:solidFill>
                <a:latin typeface="Calibri"/>
                <a:ea typeface="Calibri"/>
                <a:cs typeface="Calibri"/>
                <a:sym typeface="Calibri"/>
              </a:rPr>
              <a:t>Yellow</a:t>
            </a:r>
            <a:r>
              <a:rPr lang="en-US" sz="1100">
                <a:latin typeface="Calibri"/>
                <a:ea typeface="Calibri"/>
                <a:cs typeface="Calibri"/>
                <a:sym typeface="Calibri"/>
              </a:rPr>
              <a:t>- </a:t>
            </a:r>
            <a:r>
              <a:rPr lang="en-US" sz="1400">
                <a:latin typeface="Calibri"/>
                <a:ea typeface="Calibri"/>
                <a:cs typeface="Calibri"/>
                <a:sym typeface="Calibri"/>
              </a:rPr>
              <a:t>Data entered is outside expected range.</a:t>
            </a:r>
            <a:endParaRPr sz="1100">
              <a:latin typeface="Calibri"/>
              <a:ea typeface="Calibri"/>
              <a:cs typeface="Calibri"/>
              <a:sym typeface="Calibri"/>
            </a:endParaRPr>
          </a:p>
          <a:p>
            <a:pPr indent="-266700" lvl="0" marL="355600" rtl="0" algn="l">
              <a:lnSpc>
                <a:spcPct val="100000"/>
              </a:lnSpc>
              <a:spcBef>
                <a:spcPts val="0"/>
              </a:spcBef>
              <a:spcAft>
                <a:spcPts val="0"/>
              </a:spcAft>
              <a:buClr>
                <a:schemeClr val="dk1"/>
              </a:buClr>
              <a:buSzPts val="1400"/>
              <a:buFont typeface="Calibri"/>
              <a:buChar char="•"/>
            </a:pPr>
            <a:r>
              <a:rPr lang="en-US" sz="1400">
                <a:solidFill>
                  <a:srgbClr val="1F3864"/>
                </a:solidFill>
                <a:latin typeface="Calibri"/>
                <a:ea typeface="Calibri"/>
                <a:cs typeface="Calibri"/>
                <a:sym typeface="Calibri"/>
              </a:rPr>
              <a:t>Grey</a:t>
            </a:r>
            <a:r>
              <a:rPr lang="en-US" sz="1100">
                <a:latin typeface="Calibri"/>
                <a:ea typeface="Calibri"/>
                <a:cs typeface="Calibri"/>
                <a:sym typeface="Calibri"/>
              </a:rPr>
              <a:t>- </a:t>
            </a:r>
            <a:r>
              <a:rPr lang="en-US" sz="1400">
                <a:latin typeface="Calibri"/>
                <a:ea typeface="Calibri"/>
                <a:cs typeface="Calibri"/>
                <a:sym typeface="Calibri"/>
              </a:rPr>
              <a:t>Disabled tab, preceding data is incomplete.</a:t>
            </a:r>
            <a:endParaRPr sz="1400">
              <a:latin typeface="Calibri"/>
              <a:ea typeface="Calibri"/>
              <a:cs typeface="Calibri"/>
              <a:sym typeface="Calibri"/>
            </a:endParaRPr>
          </a:p>
        </p:txBody>
      </p:sp>
      <p:sp>
        <p:nvSpPr>
          <p:cNvPr id="322" name="Google Shape;322;g310df66cff5_0_2: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10df66cff5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US" sz="1600">
                <a:latin typeface="Calibri"/>
                <a:ea typeface="Calibri"/>
                <a:cs typeface="Calibri"/>
                <a:sym typeface="Calibri"/>
              </a:rPr>
              <a:t>A third set of tabs will appear for heat balance. Each tab corresponds to a loss calculator that are used to add different losses corresponding to the process heating system. The badges will indicate how many losses are entered for each calculator type. They will be three different colors</a:t>
            </a:r>
            <a:endParaRPr sz="1600">
              <a:latin typeface="Calibri"/>
              <a:ea typeface="Calibri"/>
              <a:cs typeface="Calibri"/>
              <a:sym typeface="Calibri"/>
            </a:endParaRPr>
          </a:p>
          <a:p>
            <a:pPr indent="-177800" lvl="1" marL="533400" rtl="0" algn="l">
              <a:lnSpc>
                <a:spcPct val="90000"/>
              </a:lnSpc>
              <a:spcBef>
                <a:spcPts val="400"/>
              </a:spcBef>
              <a:spcAft>
                <a:spcPts val="0"/>
              </a:spcAft>
              <a:buClr>
                <a:srgbClr val="088207"/>
              </a:buClr>
              <a:buSzPts val="1600"/>
              <a:buChar char="•"/>
            </a:pPr>
            <a:r>
              <a:rPr b="1" lang="en-US" sz="1600">
                <a:solidFill>
                  <a:srgbClr val="088207"/>
                </a:solidFill>
                <a:latin typeface="Calibri"/>
                <a:ea typeface="Calibri"/>
                <a:cs typeface="Calibri"/>
                <a:sym typeface="Calibri"/>
              </a:rPr>
              <a:t>Green</a:t>
            </a:r>
            <a:r>
              <a:rPr b="1" lang="en-US" sz="1600">
                <a:latin typeface="Calibri"/>
                <a:ea typeface="Calibri"/>
                <a:cs typeface="Calibri"/>
                <a:sym typeface="Calibri"/>
              </a:rPr>
              <a:t>:</a:t>
            </a:r>
            <a:r>
              <a:rPr lang="en-US" sz="1600">
                <a:solidFill>
                  <a:srgbClr val="088207"/>
                </a:solidFill>
                <a:latin typeface="Calibri"/>
                <a:ea typeface="Calibri"/>
                <a:cs typeface="Calibri"/>
                <a:sym typeface="Calibri"/>
              </a:rPr>
              <a:t> </a:t>
            </a:r>
            <a:r>
              <a:rPr lang="en-US" sz="1600">
                <a:latin typeface="Calibri"/>
                <a:ea typeface="Calibri"/>
                <a:cs typeface="Calibri"/>
                <a:sym typeface="Calibri"/>
              </a:rPr>
              <a:t>Valid loss data entered</a:t>
            </a:r>
            <a:endParaRPr sz="1900">
              <a:latin typeface="Calibri"/>
              <a:ea typeface="Calibri"/>
              <a:cs typeface="Calibri"/>
              <a:sym typeface="Calibri"/>
            </a:endParaRPr>
          </a:p>
          <a:p>
            <a:pPr indent="-177800" lvl="1" marL="533400" rtl="0" algn="l">
              <a:lnSpc>
                <a:spcPct val="90000"/>
              </a:lnSpc>
              <a:spcBef>
                <a:spcPts val="400"/>
              </a:spcBef>
              <a:spcAft>
                <a:spcPts val="0"/>
              </a:spcAft>
              <a:buClr>
                <a:srgbClr val="FF0000"/>
              </a:buClr>
              <a:buSzPts val="1600"/>
              <a:buChar char="•"/>
            </a:pPr>
            <a:r>
              <a:rPr b="1" lang="en-US" sz="1600">
                <a:solidFill>
                  <a:srgbClr val="FF0000"/>
                </a:solidFill>
                <a:latin typeface="Calibri"/>
                <a:ea typeface="Calibri"/>
                <a:cs typeface="Calibri"/>
                <a:sym typeface="Calibri"/>
              </a:rPr>
              <a:t>Red</a:t>
            </a:r>
            <a:r>
              <a:rPr b="1" lang="en-US" sz="1600">
                <a:latin typeface="Calibri"/>
                <a:ea typeface="Calibri"/>
                <a:cs typeface="Calibri"/>
                <a:sym typeface="Calibri"/>
              </a:rPr>
              <a:t>:</a:t>
            </a:r>
            <a:r>
              <a:rPr lang="en-US" sz="1600">
                <a:latin typeface="Calibri"/>
                <a:ea typeface="Calibri"/>
                <a:cs typeface="Calibri"/>
                <a:sym typeface="Calibri"/>
              </a:rPr>
              <a:t> Invalid loss data entered, needs to be fixed</a:t>
            </a:r>
            <a:endParaRPr sz="1900">
              <a:latin typeface="Calibri"/>
              <a:ea typeface="Calibri"/>
              <a:cs typeface="Calibri"/>
              <a:sym typeface="Calibri"/>
            </a:endParaRPr>
          </a:p>
          <a:p>
            <a:pPr indent="-177800" lvl="1" marL="533400" rtl="0" algn="l">
              <a:lnSpc>
                <a:spcPct val="90000"/>
              </a:lnSpc>
              <a:spcBef>
                <a:spcPts val="400"/>
              </a:spcBef>
              <a:spcAft>
                <a:spcPts val="0"/>
              </a:spcAft>
              <a:buClr>
                <a:srgbClr val="FBA419"/>
              </a:buClr>
              <a:buSzPts val="1600"/>
              <a:buChar char="•"/>
            </a:pPr>
            <a:r>
              <a:rPr b="1" lang="en-US" sz="1600">
                <a:solidFill>
                  <a:srgbClr val="FBA419"/>
                </a:solidFill>
                <a:latin typeface="Calibri"/>
                <a:ea typeface="Calibri"/>
                <a:cs typeface="Calibri"/>
                <a:sym typeface="Calibri"/>
              </a:rPr>
              <a:t>Orange</a:t>
            </a:r>
            <a:r>
              <a:rPr b="1" lang="en-US" sz="1600">
                <a:latin typeface="Calibri"/>
                <a:ea typeface="Calibri"/>
                <a:cs typeface="Calibri"/>
                <a:sym typeface="Calibri"/>
              </a:rPr>
              <a:t>:</a:t>
            </a:r>
            <a:r>
              <a:rPr lang="en-US" sz="1600">
                <a:latin typeface="Calibri"/>
                <a:ea typeface="Calibri"/>
                <a:cs typeface="Calibri"/>
                <a:sym typeface="Calibri"/>
              </a:rPr>
              <a:t> Data entered is outside of an expected range</a:t>
            </a:r>
            <a:endParaRPr sz="1600">
              <a:latin typeface="Calibri"/>
              <a:ea typeface="Calibri"/>
              <a:cs typeface="Calibri"/>
              <a:sym typeface="Calibri"/>
            </a:endParaRPr>
          </a:p>
        </p:txBody>
      </p:sp>
      <p:sp>
        <p:nvSpPr>
          <p:cNvPr id="331" name="Google Shape;331;g310df66cff5_0_12: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10df66cff5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US" sz="1000"/>
              <a:t>Enter data into the left panel, Click “+Add” to include new losses.</a:t>
            </a:r>
            <a:endParaRPr sz="1000"/>
          </a:p>
          <a:p>
            <a:pPr indent="0" lvl="0" marL="0" rtl="0" algn="l">
              <a:lnSpc>
                <a:spcPct val="90000"/>
              </a:lnSpc>
              <a:spcBef>
                <a:spcPts val="800"/>
              </a:spcBef>
              <a:spcAft>
                <a:spcPts val="0"/>
              </a:spcAft>
              <a:buSzPts val="1400"/>
              <a:buNone/>
            </a:pPr>
            <a:r>
              <a:rPr lang="en-US" sz="1000"/>
              <a:t>Select from the database for known substance losses</a:t>
            </a:r>
            <a:endParaRPr sz="1000"/>
          </a:p>
          <a:p>
            <a:pPr indent="-139700" lvl="0" marL="177800" rtl="0" algn="l">
              <a:lnSpc>
                <a:spcPct val="90000"/>
              </a:lnSpc>
              <a:spcBef>
                <a:spcPts val="800"/>
              </a:spcBef>
              <a:spcAft>
                <a:spcPts val="0"/>
              </a:spcAft>
              <a:buClr>
                <a:schemeClr val="dk1"/>
              </a:buClr>
              <a:buSzPts val="1000"/>
              <a:buChar char="•"/>
            </a:pPr>
            <a:r>
              <a:rPr lang="en-US" sz="1000"/>
              <a:t>Blue links beneath inputs provide calculations or database additions.</a:t>
            </a:r>
            <a:endParaRPr sz="1000"/>
          </a:p>
          <a:p>
            <a:pPr indent="-241300" lvl="0" marL="355600" rtl="0" algn="l">
              <a:lnSpc>
                <a:spcPct val="90000"/>
              </a:lnSpc>
              <a:spcBef>
                <a:spcPts val="800"/>
              </a:spcBef>
              <a:spcAft>
                <a:spcPts val="0"/>
              </a:spcAft>
              <a:buClr>
                <a:schemeClr val="dk1"/>
              </a:buClr>
              <a:buSzPts val="1000"/>
              <a:buChar char="•"/>
            </a:pPr>
            <a:r>
              <a:rPr lang="en-US" sz="1000"/>
              <a:t>Red alerts indicate unacceptable data ranges.</a:t>
            </a:r>
            <a:endParaRPr sz="1000"/>
          </a:p>
          <a:p>
            <a:pPr indent="-241300" lvl="0" marL="355600" rtl="0" algn="l">
              <a:lnSpc>
                <a:spcPct val="90000"/>
              </a:lnSpc>
              <a:spcBef>
                <a:spcPts val="800"/>
              </a:spcBef>
              <a:spcAft>
                <a:spcPts val="0"/>
              </a:spcAft>
              <a:buClr>
                <a:schemeClr val="dk1"/>
              </a:buClr>
              <a:buSzPts val="1000"/>
              <a:buChar char="•"/>
            </a:pPr>
            <a:r>
              <a:rPr lang="en-US" sz="1000"/>
              <a:t>Loss values are totaled under their calculators.</a:t>
            </a:r>
            <a:endParaRPr sz="1000"/>
          </a:p>
          <a:p>
            <a:pPr indent="-241300" lvl="0" marL="355600" rtl="0" algn="l">
              <a:lnSpc>
                <a:spcPct val="90000"/>
              </a:lnSpc>
              <a:spcBef>
                <a:spcPts val="800"/>
              </a:spcBef>
              <a:spcAft>
                <a:spcPts val="0"/>
              </a:spcAft>
              <a:buClr>
                <a:schemeClr val="dk1"/>
              </a:buClr>
              <a:buSzPts val="1000"/>
              <a:buChar char="•"/>
            </a:pPr>
            <a:r>
              <a:rPr lang="en-US" sz="1000"/>
              <a:t>Inputs outside expected ranges are highlighted yellow.</a:t>
            </a:r>
            <a:endParaRPr sz="1000"/>
          </a:p>
        </p:txBody>
      </p:sp>
      <p:sp>
        <p:nvSpPr>
          <p:cNvPr id="341" name="Google Shape;341;g310df66cff5_0_21: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10df66cff5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52400" lvl="0" marL="177800" rtl="0" algn="l">
              <a:lnSpc>
                <a:spcPct val="100000"/>
              </a:lnSpc>
              <a:spcBef>
                <a:spcPts val="0"/>
              </a:spcBef>
              <a:spcAft>
                <a:spcPts val="0"/>
              </a:spcAft>
              <a:buClr>
                <a:schemeClr val="dk1"/>
              </a:buClr>
              <a:buSzPts val="1000"/>
              <a:buChar char="•"/>
            </a:pPr>
            <a:r>
              <a:rPr lang="en-US" sz="1000"/>
              <a:t>Insert different parameter values to conduct a comprehensive analysis.</a:t>
            </a:r>
            <a:endParaRPr sz="1000"/>
          </a:p>
          <a:p>
            <a:pPr indent="-152400" lvl="0" marL="177800" rtl="0" algn="l">
              <a:lnSpc>
                <a:spcPct val="100000"/>
              </a:lnSpc>
              <a:spcBef>
                <a:spcPts val="800"/>
              </a:spcBef>
              <a:spcAft>
                <a:spcPts val="0"/>
              </a:spcAft>
              <a:buClr>
                <a:schemeClr val="dk1"/>
              </a:buClr>
              <a:buSzPts val="1000"/>
              <a:buChar char="•"/>
            </a:pPr>
            <a:r>
              <a:rPr lang="en-US" sz="1000"/>
              <a:t>To learn about a specific parameter, select it and then choose “HELP” from the right panel.</a:t>
            </a:r>
            <a:endParaRPr sz="1000"/>
          </a:p>
          <a:p>
            <a:pPr indent="-152400" lvl="0" marL="177800" rtl="0" algn="l">
              <a:lnSpc>
                <a:spcPct val="100000"/>
              </a:lnSpc>
              <a:spcBef>
                <a:spcPts val="800"/>
              </a:spcBef>
              <a:spcAft>
                <a:spcPts val="0"/>
              </a:spcAft>
              <a:buClr>
                <a:schemeClr val="dk1"/>
              </a:buClr>
              <a:buSzPts val="1000"/>
              <a:buChar char="•"/>
            </a:pPr>
            <a:r>
              <a:rPr lang="en-US" sz="1000"/>
              <a:t>Definitions and extensive information for the selected parameter will be displayed.</a:t>
            </a:r>
            <a:endParaRPr sz="1000"/>
          </a:p>
          <a:p>
            <a:pPr indent="-152400" lvl="0" marL="177800" rtl="0" algn="l">
              <a:lnSpc>
                <a:spcPct val="100000"/>
              </a:lnSpc>
              <a:spcBef>
                <a:spcPts val="800"/>
              </a:spcBef>
              <a:spcAft>
                <a:spcPts val="0"/>
              </a:spcAft>
              <a:buClr>
                <a:schemeClr val="dk1"/>
              </a:buClr>
              <a:buSzPts val="1000"/>
              <a:buChar char="•"/>
            </a:pPr>
            <a:r>
              <a:rPr lang="en-US" sz="1000"/>
              <a:t>As an example, selecting “average specific heat of liquid” will reveal detailed information on this parameter.</a:t>
            </a:r>
            <a:endParaRPr sz="1000"/>
          </a:p>
        </p:txBody>
      </p:sp>
      <p:sp>
        <p:nvSpPr>
          <p:cNvPr id="350" name="Google Shape;350;g310df66cff5_0_29: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108591a87c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g3108591a87c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10df66cff5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39700" lvl="0" marL="177800" rtl="0" algn="l">
              <a:lnSpc>
                <a:spcPct val="90000"/>
              </a:lnSpc>
              <a:spcBef>
                <a:spcPts val="0"/>
              </a:spcBef>
              <a:spcAft>
                <a:spcPts val="0"/>
              </a:spcAft>
              <a:buClr>
                <a:schemeClr val="dk1"/>
              </a:buClr>
              <a:buSzPts val="1000"/>
              <a:buChar char="•"/>
            </a:pPr>
            <a:r>
              <a:rPr lang="en-US" sz="1000"/>
              <a:t>The assessment section of the module allows to explore how modification scenarios for the system may provide cost, energy and emissions savings. Your baseline must be setup completely prior to making modifications.</a:t>
            </a:r>
            <a:endParaRPr sz="1000"/>
          </a:p>
          <a:p>
            <a:pPr indent="-139700" lvl="0" marL="177800" rtl="0" algn="l">
              <a:lnSpc>
                <a:spcPct val="90000"/>
              </a:lnSpc>
              <a:spcBef>
                <a:spcPts val="0"/>
              </a:spcBef>
              <a:spcAft>
                <a:spcPts val="0"/>
              </a:spcAft>
              <a:buClr>
                <a:schemeClr val="dk1"/>
              </a:buClr>
              <a:buSzPts val="1000"/>
              <a:buChar char="•"/>
            </a:pPr>
            <a:r>
              <a:rPr lang="en-US" sz="1000"/>
              <a:t>There are two ways to conduct assessments which will be explained in further detail later in this section: Explore Opportunities (Novice View) and Modify All Conditions (Expert View)</a:t>
            </a:r>
            <a:endParaRPr sz="1000"/>
          </a:p>
        </p:txBody>
      </p:sp>
      <p:sp>
        <p:nvSpPr>
          <p:cNvPr id="359" name="Google Shape;359;g310df66cff5_0_38: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10df66cff5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41300" lvl="0" marL="355600" rtl="0" algn="l">
              <a:lnSpc>
                <a:spcPct val="80000"/>
              </a:lnSpc>
              <a:spcBef>
                <a:spcPts val="0"/>
              </a:spcBef>
              <a:spcAft>
                <a:spcPts val="0"/>
              </a:spcAft>
              <a:buClr>
                <a:schemeClr val="dk1"/>
              </a:buClr>
              <a:buSzPts val="1000"/>
              <a:buChar char="•"/>
            </a:pPr>
            <a:r>
              <a:rPr lang="en-US" sz="1000"/>
              <a:t>Navigate the assessment options using the secondary tabs, similar to System Setup.</a:t>
            </a:r>
            <a:endParaRPr sz="1000"/>
          </a:p>
          <a:p>
            <a:pPr indent="-241300" lvl="0" marL="355600" rtl="0" algn="l">
              <a:lnSpc>
                <a:spcPct val="80000"/>
              </a:lnSpc>
              <a:spcBef>
                <a:spcPts val="0"/>
              </a:spcBef>
              <a:spcAft>
                <a:spcPts val="0"/>
              </a:spcAft>
              <a:buClr>
                <a:schemeClr val="dk1"/>
              </a:buClr>
              <a:buSzPts val="1000"/>
              <a:buChar char="•"/>
            </a:pPr>
            <a:r>
              <a:rPr lang="en-US" sz="1000"/>
              <a:t>Manage multiple scenarios; the active scenario is shown on the right.</a:t>
            </a:r>
            <a:endParaRPr sz="1000"/>
          </a:p>
          <a:p>
            <a:pPr indent="-139700" lvl="0" marL="177800" rtl="0" algn="l">
              <a:lnSpc>
                <a:spcPct val="80000"/>
              </a:lnSpc>
              <a:spcBef>
                <a:spcPts val="0"/>
              </a:spcBef>
              <a:spcAft>
                <a:spcPts val="0"/>
              </a:spcAft>
              <a:buClr>
                <a:schemeClr val="dk1"/>
              </a:buClr>
              <a:buSzPts val="1000"/>
              <a:buChar char="•"/>
            </a:pPr>
            <a:r>
              <a:rPr lang="en-US" sz="1000"/>
              <a:t>Use the “View / Add Scenarios” button to access the scenario management model. The model can be used to:</a:t>
            </a:r>
            <a:endParaRPr sz="1000"/>
          </a:p>
          <a:p>
            <a:pPr indent="-139700" lvl="0" marL="419100" rtl="0" algn="l">
              <a:lnSpc>
                <a:spcPct val="80000"/>
              </a:lnSpc>
              <a:spcBef>
                <a:spcPts val="0"/>
              </a:spcBef>
              <a:spcAft>
                <a:spcPts val="0"/>
              </a:spcAft>
              <a:buClr>
                <a:schemeClr val="dk1"/>
              </a:buClr>
              <a:buSzPts val="1000"/>
              <a:buChar char="•"/>
            </a:pPr>
            <a:r>
              <a:rPr lang="en-US" sz="1000"/>
              <a:t>Create new scenarios</a:t>
            </a:r>
            <a:endParaRPr sz="1000"/>
          </a:p>
          <a:p>
            <a:pPr indent="-139700" lvl="0" marL="419100" rtl="0" algn="l">
              <a:lnSpc>
                <a:spcPct val="80000"/>
              </a:lnSpc>
              <a:spcBef>
                <a:spcPts val="0"/>
              </a:spcBef>
              <a:spcAft>
                <a:spcPts val="0"/>
              </a:spcAft>
              <a:buClr>
                <a:schemeClr val="dk1"/>
              </a:buClr>
              <a:buSzPts val="1000"/>
              <a:buChar char="•"/>
            </a:pPr>
            <a:r>
              <a:rPr lang="en-US" sz="1000"/>
              <a:t>Create copies of existing scenarios </a:t>
            </a:r>
            <a:endParaRPr sz="1000"/>
          </a:p>
          <a:p>
            <a:pPr indent="-139700" lvl="0" marL="419100" rtl="0" algn="l">
              <a:lnSpc>
                <a:spcPct val="80000"/>
              </a:lnSpc>
              <a:spcBef>
                <a:spcPts val="0"/>
              </a:spcBef>
              <a:spcAft>
                <a:spcPts val="0"/>
              </a:spcAft>
              <a:buClr>
                <a:schemeClr val="dk1"/>
              </a:buClr>
              <a:buSzPts val="1000"/>
              <a:buChar char="•"/>
            </a:pPr>
            <a:r>
              <a:rPr lang="en-US" sz="1000"/>
              <a:t>Delete or rename scenarios</a:t>
            </a:r>
            <a:endParaRPr sz="1000"/>
          </a:p>
          <a:p>
            <a:pPr indent="-139700" lvl="0" marL="419100" rtl="0" algn="l">
              <a:lnSpc>
                <a:spcPct val="80000"/>
              </a:lnSpc>
              <a:spcBef>
                <a:spcPts val="0"/>
              </a:spcBef>
              <a:spcAft>
                <a:spcPts val="0"/>
              </a:spcAft>
              <a:buClr>
                <a:schemeClr val="dk1"/>
              </a:buClr>
              <a:buSzPts val="1000"/>
              <a:buChar char="•"/>
            </a:pPr>
            <a:r>
              <a:rPr lang="en-US" sz="1000"/>
              <a:t>Selecting scenarios for viewing and modifying</a:t>
            </a:r>
            <a:endParaRPr sz="1000"/>
          </a:p>
          <a:p>
            <a:pPr indent="0" lvl="0" marL="0" rtl="0" algn="l">
              <a:lnSpc>
                <a:spcPct val="80000"/>
              </a:lnSpc>
              <a:spcBef>
                <a:spcPts val="0"/>
              </a:spcBef>
              <a:spcAft>
                <a:spcPts val="0"/>
              </a:spcAft>
              <a:buSzPts val="1400"/>
              <a:buNone/>
            </a:pPr>
            <a:r>
              <a:t/>
            </a:r>
            <a:endParaRPr sz="1000"/>
          </a:p>
        </p:txBody>
      </p:sp>
      <p:sp>
        <p:nvSpPr>
          <p:cNvPr id="366" name="Google Shape;366;g310df66cff5_0_53: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10df66cff5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46050" lvl="0" marL="177800" rtl="0" algn="l">
              <a:lnSpc>
                <a:spcPct val="80000"/>
              </a:lnSpc>
              <a:spcBef>
                <a:spcPts val="0"/>
              </a:spcBef>
              <a:spcAft>
                <a:spcPts val="0"/>
              </a:spcAft>
              <a:buClr>
                <a:schemeClr val="dk1"/>
              </a:buClr>
              <a:buSzPts val="1100"/>
              <a:buChar char="•"/>
            </a:pPr>
            <a:r>
              <a:rPr lang="en-US" sz="1100"/>
              <a:t>Explore Opportunities" offers minimal data entry to identify savings, with a split-screen layout.</a:t>
            </a:r>
            <a:endParaRPr sz="1100"/>
          </a:p>
          <a:p>
            <a:pPr indent="-146050" lvl="0" marL="177800" rtl="0" algn="l">
              <a:lnSpc>
                <a:spcPct val="80000"/>
              </a:lnSpc>
              <a:spcBef>
                <a:spcPts val="0"/>
              </a:spcBef>
              <a:spcAft>
                <a:spcPts val="0"/>
              </a:spcAft>
              <a:buClr>
                <a:schemeClr val="dk1"/>
              </a:buClr>
              <a:buSzPts val="1100"/>
              <a:buChar char="•"/>
            </a:pPr>
            <a:r>
              <a:rPr lang="en-US" sz="1100"/>
              <a:t>The left side presents a checklist for potential system improvements.</a:t>
            </a:r>
            <a:endParaRPr sz="1100"/>
          </a:p>
          <a:p>
            <a:pPr indent="-146050" lvl="0" marL="177800" rtl="0" algn="l">
              <a:lnSpc>
                <a:spcPct val="80000"/>
              </a:lnSpc>
              <a:spcBef>
                <a:spcPts val="0"/>
              </a:spcBef>
              <a:spcAft>
                <a:spcPts val="0"/>
              </a:spcAft>
              <a:buClr>
                <a:schemeClr val="dk1"/>
              </a:buClr>
              <a:buSzPts val="1100"/>
              <a:buChar char="•"/>
            </a:pPr>
            <a:r>
              <a:rPr lang="en-US" sz="1100"/>
              <a:t>On the right, results, a sankey diagram, and detailed help text are displayed.</a:t>
            </a:r>
            <a:endParaRPr sz="1100"/>
          </a:p>
          <a:p>
            <a:pPr indent="-146050" lvl="0" marL="177800" rtl="0" algn="l">
              <a:lnSpc>
                <a:spcPct val="80000"/>
              </a:lnSpc>
              <a:spcBef>
                <a:spcPts val="0"/>
              </a:spcBef>
              <a:spcAft>
                <a:spcPts val="0"/>
              </a:spcAft>
              <a:buClr>
                <a:schemeClr val="dk1"/>
              </a:buClr>
              <a:buSzPts val="1100"/>
              <a:buChar char="•"/>
            </a:pPr>
            <a:r>
              <a:rPr lang="en-US" sz="1100"/>
              <a:t>Checklist items allow for scenario adjustments, alongside baseline data on the left.</a:t>
            </a:r>
            <a:endParaRPr sz="1100"/>
          </a:p>
        </p:txBody>
      </p:sp>
      <p:sp>
        <p:nvSpPr>
          <p:cNvPr id="373" name="Google Shape;373;g310df66cff5_0_60: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10df66cff5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63500" lvl="0" marL="63500" rtl="0" algn="l">
              <a:lnSpc>
                <a:spcPct val="100000"/>
              </a:lnSpc>
              <a:spcBef>
                <a:spcPts val="0"/>
              </a:spcBef>
              <a:spcAft>
                <a:spcPts val="0"/>
              </a:spcAft>
              <a:buClr>
                <a:schemeClr val="dk1"/>
              </a:buClr>
              <a:buSzPts val="1400"/>
              <a:buChar char="•"/>
            </a:pPr>
            <a:r>
              <a:rPr lang="en-US" sz="1400">
                <a:latin typeface="Calibri"/>
                <a:ea typeface="Calibri"/>
                <a:cs typeface="Calibri"/>
                <a:sym typeface="Calibri"/>
              </a:rPr>
              <a:t>Results" tab displays savings from scenario changes.</a:t>
            </a:r>
            <a:endParaRPr sz="2200">
              <a:latin typeface="Calibri"/>
              <a:ea typeface="Calibri"/>
              <a:cs typeface="Calibri"/>
              <a:sym typeface="Calibri"/>
            </a:endParaRPr>
          </a:p>
          <a:p>
            <a:pPr indent="-63500" lvl="0" marL="63500" rtl="0" algn="l">
              <a:lnSpc>
                <a:spcPct val="100000"/>
              </a:lnSpc>
              <a:spcBef>
                <a:spcPts val="0"/>
              </a:spcBef>
              <a:spcAft>
                <a:spcPts val="0"/>
              </a:spcAft>
              <a:buClr>
                <a:schemeClr val="dk1"/>
              </a:buClr>
              <a:buSzPts val="1400"/>
              <a:buChar char="•"/>
            </a:pPr>
            <a:r>
              <a:rPr lang="en-US" sz="1400">
                <a:latin typeface="Calibri"/>
                <a:ea typeface="Calibri"/>
                <a:cs typeface="Calibri"/>
                <a:sym typeface="Calibri"/>
              </a:rPr>
              <a:t>"Sankey" tab visualizes energy flow for baseline or modifications.</a:t>
            </a:r>
            <a:endParaRPr sz="2200">
              <a:latin typeface="Calibri"/>
              <a:ea typeface="Calibri"/>
              <a:cs typeface="Calibri"/>
              <a:sym typeface="Calibri"/>
            </a:endParaRPr>
          </a:p>
          <a:p>
            <a:pPr indent="-63500" lvl="0" marL="63500" rtl="0" algn="l">
              <a:lnSpc>
                <a:spcPct val="100000"/>
              </a:lnSpc>
              <a:spcBef>
                <a:spcPts val="0"/>
              </a:spcBef>
              <a:spcAft>
                <a:spcPts val="0"/>
              </a:spcAft>
              <a:buClr>
                <a:schemeClr val="dk1"/>
              </a:buClr>
              <a:buSzPts val="1400"/>
              <a:buChar char="•"/>
            </a:pPr>
            <a:r>
              <a:rPr lang="en-US" sz="1400">
                <a:latin typeface="Calibri"/>
                <a:ea typeface="Calibri"/>
                <a:cs typeface="Calibri"/>
                <a:sym typeface="Calibri"/>
              </a:rPr>
              <a:t>Click input fields to view help text in the "Help" panel.</a:t>
            </a:r>
            <a:endParaRPr sz="2200">
              <a:latin typeface="Calibri"/>
              <a:ea typeface="Calibri"/>
              <a:cs typeface="Calibri"/>
              <a:sym typeface="Calibri"/>
            </a:endParaRPr>
          </a:p>
          <a:p>
            <a:pPr indent="-63500" lvl="0" marL="63500" rtl="0" algn="l">
              <a:lnSpc>
                <a:spcPct val="100000"/>
              </a:lnSpc>
              <a:spcBef>
                <a:spcPts val="0"/>
              </a:spcBef>
              <a:spcAft>
                <a:spcPts val="0"/>
              </a:spcAft>
              <a:buClr>
                <a:schemeClr val="dk1"/>
              </a:buClr>
              <a:buSzPts val="1400"/>
              <a:buChar char="•"/>
            </a:pPr>
            <a:r>
              <a:rPr lang="en-US" sz="1400">
                <a:latin typeface="Calibri"/>
                <a:ea typeface="Calibri"/>
                <a:cs typeface="Calibri"/>
                <a:sym typeface="Calibri"/>
              </a:rPr>
              <a:t>"Notes" section allows for annotations on scenarios for the report.</a:t>
            </a:r>
            <a:endParaRPr sz="1100"/>
          </a:p>
        </p:txBody>
      </p:sp>
      <p:sp>
        <p:nvSpPr>
          <p:cNvPr id="383" name="Google Shape;383;g310df66cff5_0_70: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10df66cff5_0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400"/>
              <a:buNone/>
            </a:pPr>
            <a:r>
              <a:rPr lang="en-US" sz="1000"/>
              <a:t>"Modify All Conditions" provides full control over system settings from System Setup for precise baseline modifications.</a:t>
            </a:r>
            <a:endParaRPr sz="1000"/>
          </a:p>
          <a:p>
            <a:pPr indent="-241300" lvl="0" marL="355600" rtl="0" algn="l">
              <a:lnSpc>
                <a:spcPct val="80000"/>
              </a:lnSpc>
              <a:spcBef>
                <a:spcPts val="0"/>
              </a:spcBef>
              <a:spcAft>
                <a:spcPts val="0"/>
              </a:spcAft>
              <a:buClr>
                <a:schemeClr val="dk1"/>
              </a:buClr>
              <a:buSzPts val="1000"/>
              <a:buChar char="•"/>
            </a:pPr>
            <a:r>
              <a:rPr lang="en-US" sz="1000"/>
              <a:t>Can be modified for individual opportunities (In this case, we’ve applied changes for Oxygen level in flue gases)</a:t>
            </a:r>
            <a:endParaRPr sz="1000"/>
          </a:p>
          <a:p>
            <a:pPr indent="-241300" lvl="0" marL="355600" rtl="0" algn="l">
              <a:lnSpc>
                <a:spcPct val="80000"/>
              </a:lnSpc>
              <a:spcBef>
                <a:spcPts val="0"/>
              </a:spcBef>
              <a:spcAft>
                <a:spcPts val="0"/>
              </a:spcAft>
              <a:buClr>
                <a:schemeClr val="dk1"/>
              </a:buClr>
              <a:buSzPts val="1000"/>
              <a:buChar char="•"/>
            </a:pPr>
            <a:r>
              <a:rPr lang="en-US" sz="1000"/>
              <a:t>Tabs mirror System Setup, with color-coded dots indicating changes:</a:t>
            </a:r>
            <a:endParaRPr sz="1000"/>
          </a:p>
          <a:p>
            <a:pPr indent="-241300" lvl="1" marL="711200" rtl="0" algn="l">
              <a:lnSpc>
                <a:spcPct val="80000"/>
              </a:lnSpc>
              <a:spcBef>
                <a:spcPts val="0"/>
              </a:spcBef>
              <a:spcAft>
                <a:spcPts val="0"/>
              </a:spcAft>
              <a:buClr>
                <a:schemeClr val="dk1"/>
              </a:buClr>
              <a:buSzPts val="1000"/>
              <a:buChar char="•"/>
            </a:pPr>
            <a:r>
              <a:rPr lang="en-US" sz="1000"/>
              <a:t>Green: Matches baseline</a:t>
            </a:r>
            <a:endParaRPr sz="1000"/>
          </a:p>
          <a:p>
            <a:pPr indent="-241300" lvl="1" marL="711200" rtl="0" algn="l">
              <a:lnSpc>
                <a:spcPct val="80000"/>
              </a:lnSpc>
              <a:spcBef>
                <a:spcPts val="0"/>
              </a:spcBef>
              <a:spcAft>
                <a:spcPts val="0"/>
              </a:spcAft>
              <a:buClr>
                <a:schemeClr val="dk1"/>
              </a:buClr>
              <a:buSzPts val="1000"/>
              <a:buChar char="•"/>
            </a:pPr>
            <a:r>
              <a:rPr lang="en-US" sz="1000"/>
              <a:t>Blue: Altered from baseline</a:t>
            </a:r>
            <a:endParaRPr sz="1000"/>
          </a:p>
          <a:p>
            <a:pPr indent="-241300" lvl="1" marL="711200" rtl="0" algn="l">
              <a:lnSpc>
                <a:spcPct val="80000"/>
              </a:lnSpc>
              <a:spcBef>
                <a:spcPts val="0"/>
              </a:spcBef>
              <a:spcAft>
                <a:spcPts val="0"/>
              </a:spcAft>
              <a:buClr>
                <a:schemeClr val="dk1"/>
              </a:buClr>
              <a:buSzPts val="1000"/>
              <a:buChar char="•"/>
            </a:pPr>
            <a:r>
              <a:rPr lang="en-US" sz="1000"/>
              <a:t>Red: Invalid data present</a:t>
            </a:r>
            <a:endParaRPr sz="1000"/>
          </a:p>
          <a:p>
            <a:pPr indent="-241300" lvl="1" marL="711200" rtl="0" algn="l">
              <a:lnSpc>
                <a:spcPct val="80000"/>
              </a:lnSpc>
              <a:spcBef>
                <a:spcPts val="0"/>
              </a:spcBef>
              <a:spcAft>
                <a:spcPts val="0"/>
              </a:spcAft>
              <a:buClr>
                <a:schemeClr val="dk1"/>
              </a:buClr>
              <a:buSzPts val="1000"/>
              <a:buChar char="•"/>
            </a:pPr>
            <a:r>
              <a:rPr lang="en-US" sz="1000"/>
              <a:t>Orange: Valid but outside expected range</a:t>
            </a:r>
            <a:endParaRPr sz="1000"/>
          </a:p>
        </p:txBody>
      </p:sp>
      <p:sp>
        <p:nvSpPr>
          <p:cNvPr id="393" name="Google Shape;393;g310df66cff5_0_79: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10df66cff5_0_89: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g310df66cff5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4" name="Google Shape;404;g310df66cff5_0_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10df66cff5_0_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400"/>
              <a:buNone/>
            </a:pPr>
            <a:r>
              <a:rPr lang="en-US" sz="1000"/>
              <a:t>Select Currency, Unit of Measurement, Energy Result Unit (Btu, Kilojoules, kWh, MWh, etc.) and Type of Electrical Furnace</a:t>
            </a:r>
            <a:endParaRPr sz="1000"/>
          </a:p>
        </p:txBody>
      </p:sp>
      <p:sp>
        <p:nvSpPr>
          <p:cNvPr id="410" name="Google Shape;410;g310df66cff5_0_95: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10df66cff5_0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400"/>
              <a:buNone/>
            </a:pPr>
            <a:r>
              <a:rPr lang="en-US" sz="1000"/>
              <a:t>In this tab, you will enter information about operations (operation hours, gas cost, electricity cost, coal cost, electrode and other fuel cost), carbon emissions from fuel and electricity.</a:t>
            </a:r>
            <a:endParaRPr sz="1000"/>
          </a:p>
        </p:txBody>
      </p:sp>
      <p:sp>
        <p:nvSpPr>
          <p:cNvPr id="419" name="Google Shape;419;g310df66cff5_0_114: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10df66cff5_0_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400"/>
              <a:buNone/>
            </a:pPr>
            <a:r>
              <a:rPr lang="en-US" sz="1000"/>
              <a:t>In this tab, you will enter information about thermal properties of charge material, information about feed rate, inlet temperature, method, etc. You can see the heat requirement which is calculated instantly. </a:t>
            </a:r>
            <a:endParaRPr sz="1000"/>
          </a:p>
        </p:txBody>
      </p:sp>
      <p:sp>
        <p:nvSpPr>
          <p:cNvPr id="429" name="Google Shape;429;g310df66cff5_0_123: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10df66cff5_0_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100"/>
              <a:buFont typeface="Arial"/>
              <a:buNone/>
            </a:pPr>
            <a:r>
              <a:rPr lang="en-US" sz="1000"/>
              <a:t>In this tab, you will enter information about flue gas leaving the system which includes type of fuel, flue gas temperature, ambient air temperature, % excess air, combustion temperature, fuel temperature and moisture. </a:t>
            </a:r>
            <a:endParaRPr sz="1000"/>
          </a:p>
          <a:p>
            <a:pPr indent="0" lvl="0" marL="0" rtl="0" algn="l">
              <a:lnSpc>
                <a:spcPct val="80000"/>
              </a:lnSpc>
              <a:spcBef>
                <a:spcPts val="0"/>
              </a:spcBef>
              <a:spcAft>
                <a:spcPts val="0"/>
              </a:spcAft>
              <a:buSzPts val="1400"/>
              <a:buNone/>
            </a:pPr>
            <a:r>
              <a:t/>
            </a:r>
            <a:endParaRPr sz="1000"/>
          </a:p>
        </p:txBody>
      </p:sp>
      <p:sp>
        <p:nvSpPr>
          <p:cNvPr id="439" name="Google Shape;439;g310df66cff5_0_134: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108591a87c_0_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3108591a87c_0_2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3108591a87c_0_2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10df66cff5_0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400"/>
              <a:buNone/>
            </a:pPr>
            <a:r>
              <a:rPr lang="en-US" sz="1000"/>
              <a:t>In design energy use, Enter data about the design of processing heating equipment. This allows the user to compare Process Heating calculations to the design of the equipment.</a:t>
            </a:r>
            <a:endParaRPr sz="1000"/>
          </a:p>
          <a:p>
            <a:pPr indent="0" lvl="0" marL="0" rtl="0" algn="l">
              <a:lnSpc>
                <a:spcPct val="120000"/>
              </a:lnSpc>
              <a:spcBef>
                <a:spcPts val="0"/>
              </a:spcBef>
              <a:spcAft>
                <a:spcPts val="0"/>
              </a:spcAft>
              <a:buSzPts val="1400"/>
              <a:buNone/>
            </a:pPr>
            <a:r>
              <a:rPr lang="en-US" sz="1000"/>
              <a:t>Electric: This method calculates total energy used by a furnace by multiplying total rated capacity of the electric furnace (kW) used in different heat zones with annual operating hours, percentage rated capacity used and duty cycle.</a:t>
            </a:r>
            <a:endParaRPr sz="1000"/>
          </a:p>
          <a:p>
            <a:pPr indent="0" lvl="0" marL="0" rtl="0" algn="l">
              <a:lnSpc>
                <a:spcPct val="120000"/>
              </a:lnSpc>
              <a:spcBef>
                <a:spcPts val="200"/>
              </a:spcBef>
              <a:spcAft>
                <a:spcPts val="0"/>
              </a:spcAft>
              <a:buSzPts val="1400"/>
              <a:buNone/>
            </a:pPr>
            <a:r>
              <a:rPr lang="en-US" sz="1000"/>
              <a:t>Fuel: This method calculates total energy used by a furnace by multiplying total rated capacity of burners (Btu/hr) used in different heat zones with annual operating hours, percentage rated capacity used and duty cycle.</a:t>
            </a:r>
            <a:endParaRPr sz="1000"/>
          </a:p>
          <a:p>
            <a:pPr indent="0" lvl="0" marL="0" rtl="0" algn="l">
              <a:lnSpc>
                <a:spcPct val="120000"/>
              </a:lnSpc>
              <a:spcBef>
                <a:spcPts val="200"/>
              </a:spcBef>
              <a:spcAft>
                <a:spcPts val="200"/>
              </a:spcAft>
              <a:buSzPts val="1400"/>
              <a:buNone/>
            </a:pPr>
            <a:r>
              <a:rPr lang="en-US" sz="1000"/>
              <a:t>Steam: This method calculates total energy used by a furnace by multiplying total heat of steam (Btu/lb) used in different heat zones with steam flow rate, annual operating hours, percentage rated capacity used and duty cycle.</a:t>
            </a:r>
            <a:endParaRPr sz="1000"/>
          </a:p>
        </p:txBody>
      </p:sp>
      <p:sp>
        <p:nvSpPr>
          <p:cNvPr id="449" name="Google Shape;449;g310df66cff5_0_145: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10df66cff5_0_1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400"/>
              <a:buNone/>
            </a:pPr>
            <a:r>
              <a:rPr lang="en-US" sz="1000"/>
              <a:t>Enter data about the energy of processing heating equipment based on metered steam/electricity/fuel use. This allows the user to compare PHA calculations to the meter data of the equipment.</a:t>
            </a:r>
            <a:endParaRPr sz="1000"/>
          </a:p>
          <a:p>
            <a:pPr indent="0" lvl="0" marL="0" rtl="0" algn="l">
              <a:lnSpc>
                <a:spcPct val="120000"/>
              </a:lnSpc>
              <a:spcBef>
                <a:spcPts val="200"/>
              </a:spcBef>
              <a:spcAft>
                <a:spcPts val="0"/>
              </a:spcAft>
              <a:buSzPts val="1400"/>
              <a:buNone/>
            </a:pPr>
            <a:r>
              <a:rPr lang="en-US" sz="1000"/>
              <a:t>Electric: This method calculates total energy used by a furnace by multiplying metered electric energy used by the measurement period (hours/days/weeks).</a:t>
            </a:r>
            <a:endParaRPr sz="1000"/>
          </a:p>
          <a:p>
            <a:pPr indent="0" lvl="0" marL="0" rtl="0" algn="l">
              <a:lnSpc>
                <a:spcPct val="120000"/>
              </a:lnSpc>
              <a:spcBef>
                <a:spcPts val="200"/>
              </a:spcBef>
              <a:spcAft>
                <a:spcPts val="0"/>
              </a:spcAft>
              <a:buSzPts val="1400"/>
              <a:buNone/>
            </a:pPr>
            <a:r>
              <a:rPr lang="en-US" sz="1000"/>
              <a:t>Fuel: This method calculates total energy used by a furnace by multiplying metered fuel energy used by the measurement period (hours/days/weeks).</a:t>
            </a:r>
            <a:endParaRPr sz="1000"/>
          </a:p>
          <a:p>
            <a:pPr indent="0" lvl="0" marL="0" rtl="0" algn="l">
              <a:lnSpc>
                <a:spcPct val="120000"/>
              </a:lnSpc>
              <a:spcBef>
                <a:spcPts val="200"/>
              </a:spcBef>
              <a:spcAft>
                <a:spcPts val="200"/>
              </a:spcAft>
              <a:buSzPts val="1400"/>
              <a:buNone/>
            </a:pPr>
            <a:r>
              <a:rPr lang="en-US" sz="1000"/>
              <a:t>Steam: This method calculates total energy used by a furnace by multiplying metered steam energy used by the measurement period (hours/days/weeks).</a:t>
            </a:r>
            <a:endParaRPr sz="1000"/>
          </a:p>
        </p:txBody>
      </p:sp>
      <p:sp>
        <p:nvSpPr>
          <p:cNvPr id="459" name="Google Shape;459;g310df66cff5_0_162: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10df66cff5_0_1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400"/>
              <a:buNone/>
            </a:pPr>
            <a:r>
              <a:rPr lang="en-US" sz="1350"/>
              <a:t>Use the list on the left to discover potential opportunities for energy and cost savings within your system.</a:t>
            </a:r>
            <a:endParaRPr sz="1350"/>
          </a:p>
          <a:p>
            <a:pPr indent="0" lvl="0" marL="0" rtl="0" algn="l">
              <a:lnSpc>
                <a:spcPct val="120000"/>
              </a:lnSpc>
              <a:spcBef>
                <a:spcPts val="200"/>
              </a:spcBef>
              <a:spcAft>
                <a:spcPts val="200"/>
              </a:spcAft>
              <a:buSzPts val="1400"/>
              <a:buNone/>
            </a:pPr>
            <a:r>
              <a:t/>
            </a:r>
            <a:endParaRPr sz="1000"/>
          </a:p>
        </p:txBody>
      </p:sp>
      <p:sp>
        <p:nvSpPr>
          <p:cNvPr id="469" name="Google Shape;469;g310df66cff5_0_174: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10df66cff5_0_1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400"/>
              <a:buNone/>
            </a:pPr>
            <a:r>
              <a:rPr lang="en-US" sz="1100"/>
              <a:t>Enter data about Operations Settings (operating hours and costs) and the cost of implementing a modification.</a:t>
            </a:r>
            <a:endParaRPr sz="1350"/>
          </a:p>
          <a:p>
            <a:pPr indent="0" lvl="0" marL="0" rtl="0" algn="l">
              <a:lnSpc>
                <a:spcPct val="120000"/>
              </a:lnSpc>
              <a:spcBef>
                <a:spcPts val="200"/>
              </a:spcBef>
              <a:spcAft>
                <a:spcPts val="200"/>
              </a:spcAft>
              <a:buSzPts val="1400"/>
              <a:buNone/>
            </a:pPr>
            <a:r>
              <a:t/>
            </a:r>
            <a:endParaRPr sz="1000"/>
          </a:p>
        </p:txBody>
      </p:sp>
      <p:sp>
        <p:nvSpPr>
          <p:cNvPr id="478" name="Google Shape;478;g310df66cff5_0_185: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10df66cff5_0_1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400"/>
              <a:buNone/>
            </a:pPr>
            <a:r>
              <a:rPr lang="en-US" sz="1100"/>
              <a:t>This tab shows various heat loss points in an industrial furnace or heating system. It highlights the main areas where energy losses occur, which can help identify opportunities for improving energy efficiency. Here are the specific types of heat losses shown in the image. Each of these points represents potential opportunities for energy-saving improvements, such as insulation, heat recovery, and sealing enhancements, which can contribute to a more efficient operation and reduce overall energy consumption.</a:t>
            </a:r>
            <a:endParaRPr sz="1350"/>
          </a:p>
          <a:p>
            <a:pPr indent="0" lvl="0" marL="0" rtl="0" algn="l">
              <a:lnSpc>
                <a:spcPct val="120000"/>
              </a:lnSpc>
              <a:spcBef>
                <a:spcPts val="200"/>
              </a:spcBef>
              <a:spcAft>
                <a:spcPts val="200"/>
              </a:spcAft>
              <a:buSzPts val="1400"/>
              <a:buNone/>
            </a:pPr>
            <a:r>
              <a:t/>
            </a:r>
            <a:endParaRPr sz="1000"/>
          </a:p>
        </p:txBody>
      </p:sp>
      <p:sp>
        <p:nvSpPr>
          <p:cNvPr id="487" name="Google Shape;487;g310df66cff5_0_195: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10df66cff5_0_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400"/>
              <a:buNone/>
            </a:pPr>
            <a:r>
              <a:rPr lang="en-US" sz="1100"/>
              <a:t>The report section provides all the information about the baseline system all all other opportunities. It provides the summary of energy usage and savings, cost savings, implementation costs and payback period. Not only that, it will generate reports, graphs, Sankey and input summary.</a:t>
            </a:r>
            <a:endParaRPr sz="1100"/>
          </a:p>
          <a:p>
            <a:pPr indent="-190500" lvl="1" marL="584200" rtl="0" algn="l">
              <a:lnSpc>
                <a:spcPct val="90000"/>
              </a:lnSpc>
              <a:spcBef>
                <a:spcPts val="400"/>
              </a:spcBef>
              <a:spcAft>
                <a:spcPts val="0"/>
              </a:spcAft>
              <a:buClr>
                <a:schemeClr val="dk1"/>
              </a:buClr>
              <a:buSzPts val="1000"/>
              <a:buChar char="•"/>
            </a:pPr>
            <a:r>
              <a:rPr lang="en-US" sz="1000">
                <a:latin typeface="Calibri"/>
                <a:ea typeface="Calibri"/>
                <a:cs typeface="Calibri"/>
                <a:sym typeface="Calibri"/>
              </a:rPr>
              <a:t>A printable summary is generated from the baseline and scenarios created within the assessment.</a:t>
            </a:r>
            <a:endParaRPr sz="1000">
              <a:latin typeface="Calibri"/>
              <a:ea typeface="Calibri"/>
              <a:cs typeface="Calibri"/>
              <a:sym typeface="Calibri"/>
            </a:endParaRPr>
          </a:p>
          <a:p>
            <a:pPr indent="-190500" lvl="1" marL="584200" rtl="0" algn="l">
              <a:lnSpc>
                <a:spcPct val="90000"/>
              </a:lnSpc>
              <a:spcBef>
                <a:spcPts val="400"/>
              </a:spcBef>
              <a:spcAft>
                <a:spcPts val="0"/>
              </a:spcAft>
              <a:buClr>
                <a:schemeClr val="dk1"/>
              </a:buClr>
              <a:buSzPts val="1000"/>
              <a:buChar char="•"/>
            </a:pPr>
            <a:r>
              <a:rPr lang="en-US" sz="1000">
                <a:latin typeface="Calibri"/>
                <a:ea typeface="Calibri"/>
                <a:cs typeface="Calibri"/>
                <a:sym typeface="Calibri"/>
              </a:rPr>
              <a:t>Comparative analysis is facilitated through tables and graphs, illustrating the impact of changes across scenarios.</a:t>
            </a:r>
            <a:endParaRPr sz="200"/>
          </a:p>
          <a:p>
            <a:pPr indent="0" lvl="0" marL="0" rtl="0" algn="l">
              <a:lnSpc>
                <a:spcPct val="120000"/>
              </a:lnSpc>
              <a:spcBef>
                <a:spcPts val="0"/>
              </a:spcBef>
              <a:spcAft>
                <a:spcPts val="200"/>
              </a:spcAft>
              <a:buSzPts val="1400"/>
              <a:buNone/>
            </a:pPr>
            <a:r>
              <a:t/>
            </a:r>
            <a:endParaRPr sz="1000"/>
          </a:p>
        </p:txBody>
      </p:sp>
      <p:sp>
        <p:nvSpPr>
          <p:cNvPr id="494" name="Google Shape;494;g310df66cff5_0_206: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10df66cff5_0_2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400"/>
              <a:buNone/>
            </a:pPr>
            <a:r>
              <a:rPr lang="en-US" sz="1100"/>
              <a:t>This gives all the losses related to current and modified system. Carbon Dioxide emission and savings, etc.</a:t>
            </a:r>
            <a:endParaRPr sz="1350"/>
          </a:p>
          <a:p>
            <a:pPr indent="0" lvl="0" marL="0" rtl="0" algn="l">
              <a:lnSpc>
                <a:spcPct val="120000"/>
              </a:lnSpc>
              <a:spcBef>
                <a:spcPts val="200"/>
              </a:spcBef>
              <a:spcAft>
                <a:spcPts val="200"/>
              </a:spcAft>
              <a:buSzPts val="1400"/>
              <a:buNone/>
            </a:pPr>
            <a:r>
              <a:t/>
            </a:r>
            <a:endParaRPr sz="1000"/>
          </a:p>
        </p:txBody>
      </p:sp>
      <p:sp>
        <p:nvSpPr>
          <p:cNvPr id="503" name="Google Shape;503;g310df66cff5_0_224: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310df66cff5_0_2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t>A Sankey diagram is a type of flow diagram that tracks the flow of energy from raw or primary sources of energy up to the final stage of consumption. The width of the arrows in the diagram is proportional to the flow rate of energy. This diagram shows the losses in the process heating system. </a:t>
            </a:r>
            <a:endParaRPr sz="1100"/>
          </a:p>
          <a:p>
            <a:pPr indent="0" lvl="0" marL="0" rtl="0" algn="l">
              <a:lnSpc>
                <a:spcPct val="100000"/>
              </a:lnSpc>
              <a:spcBef>
                <a:spcPts val="0"/>
              </a:spcBef>
              <a:spcAft>
                <a:spcPts val="0"/>
              </a:spcAft>
              <a:buSzPts val="1400"/>
              <a:buNone/>
            </a:pPr>
            <a:r>
              <a:rPr lang="en-US" sz="1100"/>
              <a:t>Sankey diagrams can also be used to visualize the energy material flow.</a:t>
            </a:r>
            <a:endParaRPr sz="1000"/>
          </a:p>
        </p:txBody>
      </p:sp>
      <p:sp>
        <p:nvSpPr>
          <p:cNvPr id="512" name="Google Shape;512;g310df66cff5_0_215: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310df66cff5_0_2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t>Calculator section helps you in calculating the parameters in case you don’t have idea how to calculate them. It can calculate for Oxygen enrichment, energy equivalency, flow and energy used, pre-assessment screening, and unit conversion.</a:t>
            </a:r>
            <a:endParaRPr sz="1000"/>
          </a:p>
        </p:txBody>
      </p:sp>
      <p:sp>
        <p:nvSpPr>
          <p:cNvPr id="521" name="Google Shape;521;g310df66cff5_0_233: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310df66cff5_0_242: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g310df66cff5_0_2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1" name="Google Shape;531;g310df66cff5_0_2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108591a87c_0_3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Facilitator’s note:</a:t>
            </a:r>
            <a:br>
              <a:rPr lang="en-US"/>
            </a:br>
            <a:r>
              <a:rPr lang="en-US"/>
              <a:t>Process heating refers to the use of heat in manufacturing operations to achieve specific temperatures required for various processes. It involves the transfer of heat to materials to facilitate critical functions such as melting, drying, preheating, and curing. This process is vital across numerous industries, as it enables the production of high-quality goods and supports a wide range of manufacturing activities. Process heating also accounts for a significant portion of industrial energy demand, making it a critical focus area for improving energy efficiency and reducing operational costs in industrial facilities.</a:t>
            </a:r>
            <a:endParaRPr/>
          </a:p>
        </p:txBody>
      </p:sp>
      <p:sp>
        <p:nvSpPr>
          <p:cNvPr id="220" name="Google Shape;220;g3108591a87c_0_389: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310df66cff5_0_2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Facilitator’s note:</a:t>
            </a:r>
            <a:br>
              <a:rPr lang="en-US"/>
            </a:br>
            <a:r>
              <a:rPr lang="en-US"/>
              <a:t>Implementing best practices in process heating can significantly enhance energy efficiency and reduce operational costs. First, improving control systems helps maintain optimal operation and minimizes energy waste. Preheating combustion air is another effective method to enhance the efficiency of combustion processes. Recovering furnace waste heat and reusing it in the system reduces energy losses and improves overall performance. Regular maintenance of furnaces is crucial to minimize heat losses and ensure equipment operates efficiently. Installing variable speed drives, when applicable, allows for better control of motor-driven systems, reducing energy consumption. Optimizing air-to-fuel ratios ensures complete combustion and reduces unnecessary fuel usage. Preheating process materials and equipment before they enter the system also minimizes the energy required for heating. Lastly, upgrading to more efficient technologies provides long-term savings and aligns with sustainability goals. Together, these practices can drive substantial improvements in process heating efficiency and overall productivity.</a:t>
            </a:r>
            <a:endParaRPr/>
          </a:p>
        </p:txBody>
      </p:sp>
      <p:sp>
        <p:nvSpPr>
          <p:cNvPr id="537" name="Google Shape;537;g310df66cff5_0_248: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10df66cff5_0_260: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g310df66cff5_0_2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6" name="Google Shape;546;g310df66cff5_0_2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10df66cff5_0_2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Facilitator’s note:</a:t>
            </a:r>
            <a:br>
              <a:rPr lang="en-US"/>
            </a:br>
            <a:r>
              <a:rPr lang="en-US"/>
              <a:t>Enhancing control systems with advanced automation can significantly improve electric arc furnace (EAF) operations. This includes achieving precise control over the electric arc, regulating power input, and stabilizing the melting process. These improvements not only boost productivity but also reduce energy consumption. Additionally, preheating combustion air by utilizing waste heat from exhaust gases is a highly effective way to increase thermal efficiency. This approach can be applied to various combustion processes within EAF operations, such as post-combustion technologies or heating ancillary equipment, contributing to overall energy savings and operational efficiency.</a:t>
            </a:r>
            <a:endParaRPr/>
          </a:p>
        </p:txBody>
      </p:sp>
      <p:sp>
        <p:nvSpPr>
          <p:cNvPr id="552" name="Google Shape;552;g310df66cff5_0_266: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310df66cff5_0_2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Facilitator’s note:</a:t>
            </a:r>
            <a:br>
              <a:rPr lang="en-US"/>
            </a:br>
            <a:r>
              <a:rPr lang="en-US"/>
              <a:t>Recovering furnace waste heat is an essential step toward improving energy efficiency. By installing waste heat recovery systems, such as recuperators or regenerators, industries can capture heat from exhaust gases and use it to preheat incoming air or generate steam for other industrial applications. This reduces the overall energy demand and enhances system performance. Equally important is regular and proactive furnace maintenance. This involves inspecting and repairing insulation, sealing any leaks, and maintaining the refractory lining to minimize heat losses. Together, waste heat recovery and proper maintenance can lead to significant energy savings and improved operational efficiency.</a:t>
            </a:r>
            <a:endParaRPr/>
          </a:p>
        </p:txBody>
      </p:sp>
      <p:sp>
        <p:nvSpPr>
          <p:cNvPr id="562" name="Google Shape;562;g310df66cff5_0_278: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310df66cff5_0_2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Facilitator’s note:</a:t>
            </a:r>
            <a:endParaRPr/>
          </a:p>
          <a:p>
            <a:pPr indent="0" lvl="0" marL="0" rtl="0" algn="l">
              <a:lnSpc>
                <a:spcPct val="100000"/>
              </a:lnSpc>
              <a:spcBef>
                <a:spcPts val="0"/>
              </a:spcBef>
              <a:spcAft>
                <a:spcPts val="0"/>
              </a:spcAft>
              <a:buSzPts val="1400"/>
              <a:buNone/>
            </a:pPr>
            <a:r>
              <a:rPr lang="en-US"/>
              <a:t>Installing variable speed drives (VSDs) on auxiliary motors, such as those used for water pumps or fans, is an effective way to enhance energy efficiency. VSDs enable precise control of motor speeds based on real-time demand, which reduces electricity consumption during periods of lower demand and minimizes unnecessary energy use. Additionally, optimizing air-to-fuel ratios for burners in the electric arc furnace (EAF) process is critical for improving combustion efficiency. Achieving the ideal ratio not only reduces fuel consumption but also lowers emissions of CO2 and other pollutants, contributing to both cost savings and environmental sustainability.</a:t>
            </a:r>
            <a:endParaRPr/>
          </a:p>
        </p:txBody>
      </p:sp>
      <p:sp>
        <p:nvSpPr>
          <p:cNvPr id="572" name="Google Shape;572;g310df66cff5_0_289: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310df66cff5_0_3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Facilitator’s note:</a:t>
            </a:r>
            <a:endParaRPr/>
          </a:p>
          <a:p>
            <a:pPr indent="0" lvl="0" marL="0" rtl="0" algn="l">
              <a:spcBef>
                <a:spcPts val="0"/>
              </a:spcBef>
              <a:spcAft>
                <a:spcPts val="0"/>
              </a:spcAft>
              <a:buClr>
                <a:schemeClr val="dk1"/>
              </a:buClr>
              <a:buSzPts val="1100"/>
              <a:buFont typeface="Arial"/>
              <a:buNone/>
            </a:pPr>
            <a:r>
              <a:rPr lang="en-US"/>
              <a:t>Upgrading equipment to modern, energy-efficient technologies in the Electric Arc Furnace (EAF) can lead to significant energy savings and reduced environmental impact. Investments in advanced burners, high-performance electrodes, and improved refractory materials not only enhance efficiency but also contribute to a lower carbon footprint.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Additionally, preheating process materials and equipment plays a critical role in energy conservation. Preheating scrap or other charge materials before introducing them into the EAF decreases the energy required for melting. Similarly, preheating ladles and other equipment ensures minimal energy loss during the transfer of molten steel, optimizing overall operational efficiency.</a:t>
            </a:r>
            <a:endParaRPr/>
          </a:p>
          <a:p>
            <a:pPr indent="0" lvl="0" marL="0" rtl="0" algn="l">
              <a:lnSpc>
                <a:spcPct val="100000"/>
              </a:lnSpc>
              <a:spcBef>
                <a:spcPts val="0"/>
              </a:spcBef>
              <a:spcAft>
                <a:spcPts val="0"/>
              </a:spcAft>
              <a:buSzPts val="1400"/>
              <a:buNone/>
            </a:pPr>
            <a:r>
              <a:t/>
            </a:r>
            <a:endParaRPr/>
          </a:p>
        </p:txBody>
      </p:sp>
      <p:sp>
        <p:nvSpPr>
          <p:cNvPr id="582" name="Google Shape;582;g310df66cff5_0_301: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310df66cff5_0_312: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g310df66cff5_0_3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3" name="Google Shape;593;g310df66cff5_0_3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310df66cff5_0_3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Facilitator’s note:</a:t>
            </a:r>
            <a:br>
              <a:rPr lang="en-US"/>
            </a:br>
            <a:r>
              <a:rPr lang="en-US"/>
              <a:t>The Process Heating module offers a range of tools and capabilities designed to optimize heating systems and improve energy efficiency. Users can calculate operating hours to understand system utilization and analyze the split in electricity bills for a detailed cost breakdown. The module also enables the calculation of heating unit efficiency, allowing users to assess performance.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Additionally, it supports the design of power zones, creating tailored scenarios for specific assessments, and provides recommendations exploration for potential energy-saving measures. The module helps in generating comprehensive reports and visualizing data through graphs, empowering users with actionable insights for improved process heating performance.</a:t>
            </a:r>
            <a:endParaRPr/>
          </a:p>
          <a:p>
            <a:pPr indent="0" lvl="0" marL="0" rtl="0" algn="l">
              <a:lnSpc>
                <a:spcPct val="100000"/>
              </a:lnSpc>
              <a:spcBef>
                <a:spcPts val="0"/>
              </a:spcBef>
              <a:spcAft>
                <a:spcPts val="0"/>
              </a:spcAft>
              <a:buSzPts val="1400"/>
              <a:buNone/>
            </a:pPr>
            <a:r>
              <a:t/>
            </a:r>
            <a:endParaRPr/>
          </a:p>
        </p:txBody>
      </p:sp>
      <p:sp>
        <p:nvSpPr>
          <p:cNvPr id="599" name="Google Shape;599;g310df66cff5_0_318: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310df66cff5_0_3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Facilitator’s note:</a:t>
            </a:r>
            <a:endParaRPr/>
          </a:p>
          <a:p>
            <a:pPr indent="0" lvl="0" marL="0" rtl="0" algn="l">
              <a:spcBef>
                <a:spcPts val="0"/>
              </a:spcBef>
              <a:spcAft>
                <a:spcPts val="0"/>
              </a:spcAft>
              <a:buClr>
                <a:schemeClr val="dk1"/>
              </a:buClr>
              <a:buSzPts val="1100"/>
              <a:buFont typeface="Arial"/>
              <a:buNone/>
            </a:pPr>
            <a:r>
              <a:rPr lang="en-US"/>
              <a:t>The MEASUR Process Heating Module is a comprehensive tool tailored to analyze and optimize process heating systems for enhanced energy efficiency, cost savings, and reduced emissions. The module encourages users to establish a complete baseline of their system’s current performance, ensuring that any modifications or improvements are assessed accurately against a solid reference point. This baseline serves as the foundation for identifying and implementing effective energy-saving strategies.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Users have two primary pathways for making system changes: the "Explore Opportunities" feature provides a guided approach with simplified data entry and tailored modification suggestions, while the "Modify All Conditions" tab allows for more advanced and detailed control over all aspects of the system, ideal for implementing complex changes.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To ensure data accuracy and usability, the module employs color-coded indicators on tabs, which help users easily identify data validity, detect errors, and recognize any input values that fall outside recommended ranges. This proactive system keeps the assessment process efficient and error-free.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Additionally, the module includes several supportive tools to facilitate thorough system evaluations. These include results tabs for analyzing performance metrics, Sankey diagrams for visualizing energy flows, and field-specific help sections for clarifying inputs and outputs. Users can also take notes directly within the tool, streamlining the process of tracking observations and decisions.</a:t>
            </a:r>
            <a:endParaRPr/>
          </a:p>
          <a:p>
            <a:pPr indent="0" lvl="0" marL="0" rtl="0" algn="l">
              <a:lnSpc>
                <a:spcPct val="100000"/>
              </a:lnSpc>
              <a:spcBef>
                <a:spcPts val="0"/>
              </a:spcBef>
              <a:spcAft>
                <a:spcPts val="0"/>
              </a:spcAft>
              <a:buSzPts val="1400"/>
              <a:buNone/>
            </a:pPr>
            <a:r>
              <a:t/>
            </a:r>
            <a:endParaRPr/>
          </a:p>
        </p:txBody>
      </p:sp>
      <p:sp>
        <p:nvSpPr>
          <p:cNvPr id="638" name="Google Shape;638;g310df66cff5_0_361: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310df66cff5_0_4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5" name="Google Shape;645;g310df66cff5_0_400: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108591a87c_2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Facilitator’s note:</a:t>
            </a:r>
            <a:br>
              <a:rPr lang="en-US"/>
            </a:br>
            <a:r>
              <a:rPr lang="en-US"/>
              <a:t>Process heating relies on a range of common equipment, including boilers, furnaces, ovens, kilns, and heaters. These systems utilize various energy sources, such as electricity, natural gas, and fuel oils, to meet the heating requirements of industrial processes.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Optimizing process heating systems is crucial for energy conservation and cost savings. Improving equipment efficiency, enhancing process control, and implementing heat recovery strategies are key measures to reduce energy consumption and improve overall performance. By focusing on energy efficiency, industries can lower operational costs, decrease environmental impact, and meet sustainability goals.</a:t>
            </a:r>
            <a:endParaRPr/>
          </a:p>
          <a:p>
            <a:pPr indent="0" lvl="0" marL="0" rtl="0" algn="l">
              <a:lnSpc>
                <a:spcPct val="100000"/>
              </a:lnSpc>
              <a:spcBef>
                <a:spcPts val="0"/>
              </a:spcBef>
              <a:spcAft>
                <a:spcPts val="0"/>
              </a:spcAft>
              <a:buSzPts val="1400"/>
              <a:buNone/>
            </a:pPr>
            <a:r>
              <a:t/>
            </a:r>
            <a:endParaRPr/>
          </a:p>
        </p:txBody>
      </p:sp>
      <p:sp>
        <p:nvSpPr>
          <p:cNvPr id="230" name="Google Shape;230;g3108591a87c_2_25: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310df66cff5_0_5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2" name="Google Shape;652;g310df66cff5_0_5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3" name="Google Shape;653;g310df66cff5_0_5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108591a87c_2_38: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3108591a87c_2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g3108591a87c_2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108591a87c_2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US" sz="1400">
                <a:latin typeface="Calibri"/>
                <a:ea typeface="Calibri"/>
                <a:cs typeface="Calibri"/>
                <a:sym typeface="Calibri"/>
              </a:rPr>
              <a:t>MEASUR can be used in a variety of ways of analyze and optimize your facilities’ energy performance. You can conduct assessments of systems and do quick calculations with over 70 different calculators. The dashboard is where all of those possibilities come together! Process heating can be accessed by clicking on the icon highlighted in red. </a:t>
            </a:r>
            <a:endParaRPr sz="1000"/>
          </a:p>
        </p:txBody>
      </p:sp>
      <p:sp>
        <p:nvSpPr>
          <p:cNvPr id="247" name="Google Shape;247;g3108591a87c_2_44: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108591a87c_3_0: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3108591a87c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g3108591a87c_3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108591a87c_3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Facilitator’s note:</a:t>
            </a:r>
            <a:br>
              <a:rPr lang="en-US"/>
            </a:br>
            <a:r>
              <a:rPr lang="en-US"/>
              <a:t>Enhancing the efficiency of process heating systems is a key focus in industrial operations. This involves improving both thermal and electrical efficiency in process heating equipment, ensuring optimized energy consumption tailored to the specific needs of industrial settings. By adopting advanced methods and technologies, industries can achieve significant energy savings while maintaining or improving operational performance.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In addition, equipment surveying plays a crucial role in effective energy management. By enabling industrial users to audit and monitor fuel or electricity consumption, it helps identify the most energy-intensive equipment within process heating systems. This targeted approach provides valuable insights for prioritizing efficiency upgrades and optimizing overall energy use, contributing to reduced costs and enhanced sustainability.</a:t>
            </a:r>
            <a:endParaRPr/>
          </a:p>
          <a:p>
            <a:pPr indent="0" lvl="0" marL="0" rtl="0" algn="l">
              <a:lnSpc>
                <a:spcPct val="100000"/>
              </a:lnSpc>
              <a:spcBef>
                <a:spcPts val="0"/>
              </a:spcBef>
              <a:spcAft>
                <a:spcPts val="0"/>
              </a:spcAft>
              <a:buSzPts val="1400"/>
              <a:buNone/>
            </a:pPr>
            <a:r>
              <a:t/>
            </a:r>
            <a:endParaRPr/>
          </a:p>
        </p:txBody>
      </p:sp>
      <p:sp>
        <p:nvSpPr>
          <p:cNvPr id="262" name="Google Shape;262;g3108591a87c_3_6: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g3108591a87c_0_107"/>
          <p:cNvSpPr txBox="1"/>
          <p:nvPr>
            <p:ph type="ctrTitle"/>
          </p:nvPr>
        </p:nvSpPr>
        <p:spPr>
          <a:xfrm>
            <a:off x="1143000" y="1580912"/>
            <a:ext cx="6858000" cy="1642500"/>
          </a:xfrm>
          <a:prstGeom prst="rect">
            <a:avLst/>
          </a:prstGeom>
          <a:noFill/>
          <a:ln>
            <a:noFill/>
          </a:ln>
        </p:spPr>
        <p:txBody>
          <a:bodyPr anchorCtr="0" anchor="b" bIns="35550" lIns="71100" spcFirstLastPara="1" rIns="71100" wrap="square" tIns="35550">
            <a:normAutofit/>
          </a:bodyPr>
          <a:lstStyle>
            <a:lvl1pPr lvl="0" marR="0" rtl="0" algn="ctr">
              <a:lnSpc>
                <a:spcPct val="90000"/>
              </a:lnSpc>
              <a:spcBef>
                <a:spcPts val="0"/>
              </a:spcBef>
              <a:spcAft>
                <a:spcPts val="0"/>
              </a:spcAft>
              <a:buClr>
                <a:schemeClr val="dk1"/>
              </a:buClr>
              <a:buSzPts val="4700"/>
              <a:buFont typeface="Arial Black"/>
              <a:buChar char="●"/>
              <a:defRPr b="0" i="0" sz="4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g3108591a87c_0_107"/>
          <p:cNvSpPr txBox="1"/>
          <p:nvPr>
            <p:ph idx="1" type="subTitle"/>
          </p:nvPr>
        </p:nvSpPr>
        <p:spPr>
          <a:xfrm>
            <a:off x="1143000" y="3390900"/>
            <a:ext cx="6858000" cy="1291500"/>
          </a:xfrm>
          <a:prstGeom prst="rect">
            <a:avLst/>
          </a:prstGeom>
          <a:noFill/>
          <a:ln>
            <a:noFill/>
          </a:ln>
        </p:spPr>
        <p:txBody>
          <a:bodyPr anchorCtr="0" anchor="t" bIns="35550" lIns="71100" spcFirstLastPara="1" rIns="71100" wrap="square" tIns="35550">
            <a:normAutofit/>
          </a:bodyPr>
          <a:lstStyle>
            <a:lvl1pPr lvl="0" marR="0" rtl="0" algn="ctr">
              <a:lnSpc>
                <a:spcPct val="90000"/>
              </a:lnSpc>
              <a:spcBef>
                <a:spcPts val="900"/>
              </a:spcBef>
              <a:spcAft>
                <a:spcPts val="0"/>
              </a:spcAft>
              <a:buClr>
                <a:schemeClr val="dk1"/>
              </a:buClr>
              <a:buSzPts val="1900"/>
              <a:buFont typeface="Arial"/>
              <a:buNone/>
              <a:defRPr b="0" i="0" sz="1900" u="none" cap="none" strike="noStrike">
                <a:solidFill>
                  <a:srgbClr val="000000"/>
                </a:solidFill>
                <a:latin typeface="Arial"/>
                <a:ea typeface="Arial"/>
                <a:cs typeface="Arial"/>
                <a:sym typeface="Arial"/>
              </a:defRPr>
            </a:lvl1pPr>
            <a:lvl2pPr lvl="1" marR="0" rtl="0" algn="ctr">
              <a:lnSpc>
                <a:spcPct val="90000"/>
              </a:lnSpc>
              <a:spcBef>
                <a:spcPts val="4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2pPr>
            <a:lvl3pPr lvl="2" marR="0" rtl="0" algn="ctr">
              <a:lnSpc>
                <a:spcPct val="90000"/>
              </a:lnSpc>
              <a:spcBef>
                <a:spcPts val="400"/>
              </a:spcBef>
              <a:spcAft>
                <a:spcPts val="0"/>
              </a:spcAft>
              <a:buClr>
                <a:schemeClr val="dk1"/>
              </a:buClr>
              <a:buSzPts val="1500"/>
              <a:buFont typeface="Arial"/>
              <a:buNone/>
              <a:defRPr b="0" i="0" sz="1500" u="none" cap="none" strike="noStrike">
                <a:solidFill>
                  <a:srgbClr val="000000"/>
                </a:solidFill>
                <a:latin typeface="Arial"/>
                <a:ea typeface="Arial"/>
                <a:cs typeface="Arial"/>
                <a:sym typeface="Arial"/>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56" name="Shape 56"/>
        <p:cNvGrpSpPr/>
        <p:nvPr/>
      </p:nvGrpSpPr>
      <p:grpSpPr>
        <a:xfrm>
          <a:off x="0" y="0"/>
          <a:ext cx="0" cy="0"/>
          <a:chOff x="0" y="0"/>
          <a:chExt cx="0" cy="0"/>
        </a:xfrm>
      </p:grpSpPr>
      <p:sp>
        <p:nvSpPr>
          <p:cNvPr id="57" name="Google Shape;57;g3108591a87c_0_158"/>
          <p:cNvSpPr txBox="1"/>
          <p:nvPr>
            <p:ph type="title"/>
          </p:nvPr>
        </p:nvSpPr>
        <p:spPr>
          <a:xfrm>
            <a:off x="304800" y="740568"/>
            <a:ext cx="3274200" cy="802800"/>
          </a:xfrm>
          <a:prstGeom prst="rect">
            <a:avLst/>
          </a:prstGeom>
          <a:noFill/>
          <a:ln>
            <a:noFill/>
          </a:ln>
        </p:spPr>
        <p:txBody>
          <a:bodyPr anchorCtr="0" anchor="b" bIns="35550" lIns="71100" spcFirstLastPara="1" rIns="71100" wrap="square" tIns="35550">
            <a:normAutofit/>
          </a:bodyPr>
          <a:lstStyle>
            <a:lvl1pPr lvl="0" marR="0" rtl="0" algn="l">
              <a:lnSpc>
                <a:spcPct val="90000"/>
              </a:lnSpc>
              <a:spcBef>
                <a:spcPts val="0"/>
              </a:spcBef>
              <a:spcAft>
                <a:spcPts val="0"/>
              </a:spcAft>
              <a:buClr>
                <a:schemeClr val="dk1"/>
              </a:buClr>
              <a:buSzPts val="2500"/>
              <a:buFont typeface="Arial Black"/>
              <a:buChar char="●"/>
              <a:defRPr b="0" i="0" sz="2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g3108591a87c_0_158"/>
          <p:cNvSpPr/>
          <p:nvPr>
            <p:ph idx="2" type="pic"/>
          </p:nvPr>
        </p:nvSpPr>
        <p:spPr>
          <a:xfrm>
            <a:off x="3887391" y="740569"/>
            <a:ext cx="4629300" cy="3655200"/>
          </a:xfrm>
          <a:prstGeom prst="rect">
            <a:avLst/>
          </a:prstGeom>
          <a:noFill/>
          <a:ln>
            <a:noFill/>
          </a:ln>
        </p:spPr>
      </p:sp>
      <p:sp>
        <p:nvSpPr>
          <p:cNvPr id="59" name="Google Shape;59;g3108591a87c_0_158"/>
          <p:cNvSpPr txBox="1"/>
          <p:nvPr>
            <p:ph idx="1" type="body"/>
          </p:nvPr>
        </p:nvSpPr>
        <p:spPr>
          <a:xfrm>
            <a:off x="304800" y="1543050"/>
            <a:ext cx="3274200" cy="2858700"/>
          </a:xfrm>
          <a:prstGeom prst="rect">
            <a:avLst/>
          </a:prstGeom>
          <a:noFill/>
          <a:ln>
            <a:noFill/>
          </a:ln>
        </p:spPr>
        <p:txBody>
          <a:bodyPr anchorCtr="0" anchor="t" bIns="35550" lIns="71100" spcFirstLastPara="1" rIns="71100" wrap="square" tIns="35550">
            <a:normAutofit/>
          </a:bodyPr>
          <a:lstStyle>
            <a:lvl1pPr indent="-228600" lvl="0" marL="457200" marR="0" rtl="0" algn="l">
              <a:lnSpc>
                <a:spcPct val="90000"/>
              </a:lnSpc>
              <a:spcBef>
                <a:spcPts val="900"/>
              </a:spcBef>
              <a:spcAft>
                <a:spcPts val="0"/>
              </a:spcAft>
              <a:buClr>
                <a:schemeClr val="dk1"/>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400"/>
              </a:spcBef>
              <a:spcAft>
                <a:spcPts val="0"/>
              </a:spcAft>
              <a:buClr>
                <a:schemeClr val="dk1"/>
              </a:buClr>
              <a:buSzPts val="1200"/>
              <a:buFont typeface="Arial"/>
              <a:buNone/>
              <a:defRPr b="0" i="0" sz="1200" u="none" cap="none" strike="noStrike">
                <a:solidFill>
                  <a:srgbClr val="000000"/>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3pPr>
            <a:lvl4pPr indent="-228600" lvl="3" marL="1828800" marR="0" rtl="0" algn="l">
              <a:lnSpc>
                <a:spcPct val="90000"/>
              </a:lnSpc>
              <a:spcBef>
                <a:spcPts val="40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4pPr>
            <a:lvl5pPr indent="-228600" lvl="4" marL="2286000" marR="0" rtl="0" algn="l">
              <a:lnSpc>
                <a:spcPct val="90000"/>
              </a:lnSpc>
              <a:spcBef>
                <a:spcPts val="40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5pPr>
            <a:lvl6pPr indent="-228600" lvl="5" marL="2743200" marR="0" rtl="0" algn="l">
              <a:lnSpc>
                <a:spcPct val="90000"/>
              </a:lnSpc>
              <a:spcBef>
                <a:spcPts val="40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6pPr>
            <a:lvl7pPr indent="-228600" lvl="6" marL="3200400" marR="0" rtl="0" algn="l">
              <a:lnSpc>
                <a:spcPct val="90000"/>
              </a:lnSpc>
              <a:spcBef>
                <a:spcPts val="40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7pPr>
            <a:lvl8pPr indent="-228600" lvl="7" marL="3657600" marR="0" rtl="0" algn="l">
              <a:lnSpc>
                <a:spcPct val="90000"/>
              </a:lnSpc>
              <a:spcBef>
                <a:spcPts val="40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8pPr>
            <a:lvl9pPr indent="-228600" lvl="8" marL="4114800" marR="0" rtl="0" algn="l">
              <a:lnSpc>
                <a:spcPct val="90000"/>
              </a:lnSpc>
              <a:spcBef>
                <a:spcPts val="40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60" name="Google Shape;60;g3108591a87c_0_158"/>
          <p:cNvSpPr txBox="1"/>
          <p:nvPr>
            <p:ph idx="10" type="dt"/>
          </p:nvPr>
        </p:nvSpPr>
        <p:spPr>
          <a:xfrm>
            <a:off x="193969" y="4823231"/>
            <a:ext cx="2199600" cy="273900"/>
          </a:xfrm>
          <a:prstGeom prst="rect">
            <a:avLst/>
          </a:prstGeom>
          <a:noFill/>
          <a:ln>
            <a:noFill/>
          </a:ln>
        </p:spPr>
        <p:txBody>
          <a:bodyPr anchorCtr="0" anchor="ctr" bIns="35550" lIns="71100" spcFirstLastPara="1" rIns="71100" wrap="square" tIns="3555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 name="Google Shape;61;g3108591a87c_0_158"/>
          <p:cNvSpPr txBox="1"/>
          <p:nvPr>
            <p:ph idx="11" type="ftr"/>
          </p:nvPr>
        </p:nvSpPr>
        <p:spPr>
          <a:xfrm>
            <a:off x="3018212" y="4822988"/>
            <a:ext cx="3301500" cy="273900"/>
          </a:xfrm>
          <a:prstGeom prst="rect">
            <a:avLst/>
          </a:prstGeom>
          <a:noFill/>
          <a:ln>
            <a:noFill/>
          </a:ln>
        </p:spPr>
        <p:txBody>
          <a:bodyPr anchorCtr="0" anchor="ctr" bIns="35550" lIns="71100" spcFirstLastPara="1" rIns="71100" wrap="square" tIns="3555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2" name="Google Shape;62;g3108591a87c_0_158"/>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g3108591a87c_0_158"/>
          <p:cNvSpPr txBox="1"/>
          <p:nvPr>
            <p:ph idx="3" type="body"/>
          </p:nvPr>
        </p:nvSpPr>
        <p:spPr>
          <a:xfrm>
            <a:off x="304800" y="182404"/>
            <a:ext cx="5791500" cy="413100"/>
          </a:xfrm>
          <a:prstGeom prst="rect">
            <a:avLst/>
          </a:prstGeom>
          <a:noFill/>
          <a:ln>
            <a:noFill/>
          </a:ln>
        </p:spPr>
        <p:txBody>
          <a:bodyPr anchorCtr="0" anchor="t" bIns="35550" lIns="71100" spcFirstLastPara="1" rIns="71100" wrap="square" tIns="35550">
            <a:noAutofit/>
          </a:bodyPr>
          <a:lstStyle>
            <a:lvl1pPr indent="-228600" lvl="0" marL="457200" marR="0" rtl="0" algn="l">
              <a:lnSpc>
                <a:spcPct val="90000"/>
              </a:lnSpc>
              <a:spcBef>
                <a:spcPts val="900"/>
              </a:spcBef>
              <a:spcAft>
                <a:spcPts val="0"/>
              </a:spcAft>
              <a:buClr>
                <a:srgbClr val="7F7F7F"/>
              </a:buClr>
              <a:buSzPts val="2800"/>
              <a:buFont typeface="Arial"/>
              <a:buNone/>
              <a:defRPr b="0" i="0" sz="2800" u="none" cap="none" strike="noStrike">
                <a:solidFill>
                  <a:srgbClr val="7F7F7F"/>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3pPr>
            <a:lvl4pPr indent="-323850" lvl="3" marL="1828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4pPr>
            <a:lvl5pPr indent="-323850" lvl="4" marL="22860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4" name="Shape 64"/>
        <p:cNvGrpSpPr/>
        <p:nvPr/>
      </p:nvGrpSpPr>
      <p:grpSpPr>
        <a:xfrm>
          <a:off x="0" y="0"/>
          <a:ext cx="0" cy="0"/>
          <a:chOff x="0" y="0"/>
          <a:chExt cx="0" cy="0"/>
        </a:xfrm>
      </p:grpSpPr>
      <p:sp>
        <p:nvSpPr>
          <p:cNvPr id="65" name="Google Shape;65;g3108591a87c_0_166"/>
          <p:cNvSpPr txBox="1"/>
          <p:nvPr>
            <p:ph type="title"/>
          </p:nvPr>
        </p:nvSpPr>
        <p:spPr>
          <a:xfrm>
            <a:off x="304800" y="673440"/>
            <a:ext cx="8545500" cy="594900"/>
          </a:xfrm>
          <a:prstGeom prst="rect">
            <a:avLst/>
          </a:prstGeom>
          <a:noFill/>
          <a:ln>
            <a:noFill/>
          </a:ln>
        </p:spPr>
        <p:txBody>
          <a:bodyPr anchorCtr="0" anchor="b" bIns="35550" lIns="71100" spcFirstLastPara="1" rIns="71100" wrap="square" tIns="35550">
            <a:normAutofit/>
          </a:bodyPr>
          <a:lstStyle>
            <a:lvl1pPr lvl="0" marR="0" rtl="0" algn="l">
              <a:lnSpc>
                <a:spcPct val="90000"/>
              </a:lnSpc>
              <a:spcBef>
                <a:spcPts val="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6" name="Google Shape;66;g3108591a87c_0_166"/>
          <p:cNvSpPr txBox="1"/>
          <p:nvPr>
            <p:ph idx="1" type="body"/>
          </p:nvPr>
        </p:nvSpPr>
        <p:spPr>
          <a:xfrm rot="5400000">
            <a:off x="2938380" y="-1264032"/>
            <a:ext cx="3279000" cy="8545500"/>
          </a:xfrm>
          <a:prstGeom prst="rect">
            <a:avLst/>
          </a:prstGeom>
          <a:noFill/>
          <a:ln>
            <a:noFill/>
          </a:ln>
        </p:spPr>
        <p:txBody>
          <a:bodyPr anchorCtr="0" anchor="t" bIns="35550" lIns="71100" spcFirstLastPara="1" rIns="71100" wrap="square" tIns="35550">
            <a:normAutofit/>
          </a:bodyPr>
          <a:lstStyle>
            <a:lvl1pPr indent="-323850" lvl="0" marL="457200" marR="0" rtl="0" algn="l">
              <a:lnSpc>
                <a:spcPct val="90000"/>
              </a:lnSpc>
              <a:spcBef>
                <a:spcPts val="9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3pPr>
            <a:lvl4pPr indent="-323850" lvl="3" marL="1828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4pPr>
            <a:lvl5pPr indent="-323850" lvl="4" marL="22860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9pPr>
          </a:lstStyle>
          <a:p/>
        </p:txBody>
      </p:sp>
      <p:sp>
        <p:nvSpPr>
          <p:cNvPr id="67" name="Google Shape;67;g3108591a87c_0_166"/>
          <p:cNvSpPr txBox="1"/>
          <p:nvPr>
            <p:ph idx="10" type="dt"/>
          </p:nvPr>
        </p:nvSpPr>
        <p:spPr>
          <a:xfrm>
            <a:off x="193969" y="4823231"/>
            <a:ext cx="2199600" cy="273900"/>
          </a:xfrm>
          <a:prstGeom prst="rect">
            <a:avLst/>
          </a:prstGeom>
          <a:noFill/>
          <a:ln>
            <a:noFill/>
          </a:ln>
        </p:spPr>
        <p:txBody>
          <a:bodyPr anchorCtr="0" anchor="ctr" bIns="35550" lIns="71100" spcFirstLastPara="1" rIns="71100" wrap="square" tIns="3555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8" name="Google Shape;68;g3108591a87c_0_166"/>
          <p:cNvSpPr txBox="1"/>
          <p:nvPr>
            <p:ph idx="11" type="ftr"/>
          </p:nvPr>
        </p:nvSpPr>
        <p:spPr>
          <a:xfrm>
            <a:off x="3018212" y="4822988"/>
            <a:ext cx="3301500" cy="273900"/>
          </a:xfrm>
          <a:prstGeom prst="rect">
            <a:avLst/>
          </a:prstGeom>
          <a:noFill/>
          <a:ln>
            <a:noFill/>
          </a:ln>
        </p:spPr>
        <p:txBody>
          <a:bodyPr anchorCtr="0" anchor="ctr" bIns="35550" lIns="71100" spcFirstLastPara="1" rIns="71100" wrap="square" tIns="3555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9" name="Google Shape;69;g3108591a87c_0_166"/>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70" name="Google Shape;70;g3108591a87c_0_166"/>
          <p:cNvSpPr txBox="1"/>
          <p:nvPr>
            <p:ph idx="2" type="body"/>
          </p:nvPr>
        </p:nvSpPr>
        <p:spPr>
          <a:xfrm>
            <a:off x="304800" y="182404"/>
            <a:ext cx="5791500" cy="413100"/>
          </a:xfrm>
          <a:prstGeom prst="rect">
            <a:avLst/>
          </a:prstGeom>
          <a:noFill/>
          <a:ln>
            <a:noFill/>
          </a:ln>
        </p:spPr>
        <p:txBody>
          <a:bodyPr anchorCtr="0" anchor="t" bIns="35550" lIns="71100" spcFirstLastPara="1" rIns="71100" wrap="square" tIns="35550">
            <a:noAutofit/>
          </a:bodyPr>
          <a:lstStyle>
            <a:lvl1pPr indent="-228600" lvl="0" marL="457200" marR="0" rtl="0" algn="l">
              <a:lnSpc>
                <a:spcPct val="90000"/>
              </a:lnSpc>
              <a:spcBef>
                <a:spcPts val="900"/>
              </a:spcBef>
              <a:spcAft>
                <a:spcPts val="0"/>
              </a:spcAft>
              <a:buClr>
                <a:srgbClr val="7F7F7F"/>
              </a:buClr>
              <a:buSzPts val="2800"/>
              <a:buFont typeface="Arial"/>
              <a:buNone/>
              <a:defRPr b="0" i="0" sz="2800" u="none" cap="none" strike="noStrike">
                <a:solidFill>
                  <a:srgbClr val="7F7F7F"/>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3pPr>
            <a:lvl4pPr indent="-323850" lvl="3" marL="1828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4pPr>
            <a:lvl5pPr indent="-323850" lvl="4" marL="22860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71" name="Shape 71"/>
        <p:cNvGrpSpPr/>
        <p:nvPr/>
      </p:nvGrpSpPr>
      <p:grpSpPr>
        <a:xfrm>
          <a:off x="0" y="0"/>
          <a:ext cx="0" cy="0"/>
          <a:chOff x="0" y="0"/>
          <a:chExt cx="0" cy="0"/>
        </a:xfrm>
      </p:grpSpPr>
      <p:sp>
        <p:nvSpPr>
          <p:cNvPr id="72" name="Google Shape;72;g3108591a87c_0_173"/>
          <p:cNvSpPr txBox="1"/>
          <p:nvPr>
            <p:ph type="title"/>
          </p:nvPr>
        </p:nvSpPr>
        <p:spPr>
          <a:xfrm rot="5400000">
            <a:off x="5350050" y="1467544"/>
            <a:ext cx="4359000" cy="1971600"/>
          </a:xfrm>
          <a:prstGeom prst="rect">
            <a:avLst/>
          </a:prstGeom>
          <a:noFill/>
          <a:ln>
            <a:noFill/>
          </a:ln>
        </p:spPr>
        <p:txBody>
          <a:bodyPr anchorCtr="0" anchor="b" bIns="35550" lIns="71100" spcFirstLastPara="1" rIns="71100" wrap="square" tIns="35550">
            <a:normAutofit/>
          </a:bodyPr>
          <a:lstStyle>
            <a:lvl1pPr lvl="0" marR="0" rtl="0" algn="l">
              <a:lnSpc>
                <a:spcPct val="90000"/>
              </a:lnSpc>
              <a:spcBef>
                <a:spcPts val="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3" name="Google Shape;73;g3108591a87c_0_173"/>
          <p:cNvSpPr txBox="1"/>
          <p:nvPr>
            <p:ph idx="1" type="body"/>
          </p:nvPr>
        </p:nvSpPr>
        <p:spPr>
          <a:xfrm rot="5400000">
            <a:off x="1349475" y="-447056"/>
            <a:ext cx="4359000" cy="5800800"/>
          </a:xfrm>
          <a:prstGeom prst="rect">
            <a:avLst/>
          </a:prstGeom>
          <a:noFill/>
          <a:ln>
            <a:noFill/>
          </a:ln>
        </p:spPr>
        <p:txBody>
          <a:bodyPr anchorCtr="0" anchor="t" bIns="35550" lIns="71100" spcFirstLastPara="1" rIns="71100" wrap="square" tIns="35550">
            <a:normAutofit/>
          </a:bodyPr>
          <a:lstStyle>
            <a:lvl1pPr indent="-323850" lvl="0" marL="457200" marR="0" rtl="0" algn="l">
              <a:lnSpc>
                <a:spcPct val="90000"/>
              </a:lnSpc>
              <a:spcBef>
                <a:spcPts val="9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3pPr>
            <a:lvl4pPr indent="-323850" lvl="3" marL="1828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4pPr>
            <a:lvl5pPr indent="-323850" lvl="4" marL="22860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9pPr>
          </a:lstStyle>
          <a:p/>
        </p:txBody>
      </p:sp>
      <p:sp>
        <p:nvSpPr>
          <p:cNvPr id="74" name="Google Shape;74;g3108591a87c_0_173"/>
          <p:cNvSpPr txBox="1"/>
          <p:nvPr>
            <p:ph idx="10" type="dt"/>
          </p:nvPr>
        </p:nvSpPr>
        <p:spPr>
          <a:xfrm>
            <a:off x="193969" y="4823231"/>
            <a:ext cx="2199600" cy="273900"/>
          </a:xfrm>
          <a:prstGeom prst="rect">
            <a:avLst/>
          </a:prstGeom>
          <a:noFill/>
          <a:ln>
            <a:noFill/>
          </a:ln>
        </p:spPr>
        <p:txBody>
          <a:bodyPr anchorCtr="0" anchor="ctr" bIns="35550" lIns="71100" spcFirstLastPara="1" rIns="71100" wrap="square" tIns="3555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5" name="Google Shape;75;g3108591a87c_0_173"/>
          <p:cNvSpPr txBox="1"/>
          <p:nvPr>
            <p:ph idx="11" type="ftr"/>
          </p:nvPr>
        </p:nvSpPr>
        <p:spPr>
          <a:xfrm>
            <a:off x="3018212" y="4822988"/>
            <a:ext cx="3301500" cy="273900"/>
          </a:xfrm>
          <a:prstGeom prst="rect">
            <a:avLst/>
          </a:prstGeom>
          <a:noFill/>
          <a:ln>
            <a:noFill/>
          </a:ln>
        </p:spPr>
        <p:txBody>
          <a:bodyPr anchorCtr="0" anchor="ctr" bIns="35550" lIns="71100" spcFirstLastPara="1" rIns="71100" wrap="square" tIns="3555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 name="Google Shape;76;g3108591a87c_0_173"/>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77" name="Google Shape;77;g3108591a87c_0_173"/>
          <p:cNvSpPr txBox="1"/>
          <p:nvPr>
            <p:ph idx="2" type="body"/>
          </p:nvPr>
        </p:nvSpPr>
        <p:spPr>
          <a:xfrm>
            <a:off x="304800" y="182404"/>
            <a:ext cx="5791500" cy="413100"/>
          </a:xfrm>
          <a:prstGeom prst="rect">
            <a:avLst/>
          </a:prstGeom>
          <a:noFill/>
          <a:ln>
            <a:noFill/>
          </a:ln>
        </p:spPr>
        <p:txBody>
          <a:bodyPr anchorCtr="0" anchor="t" bIns="35550" lIns="71100" spcFirstLastPara="1" rIns="71100" wrap="square" tIns="35550">
            <a:noAutofit/>
          </a:bodyPr>
          <a:lstStyle>
            <a:lvl1pPr indent="-228600" lvl="0" marL="457200" marR="0" rtl="0" algn="l">
              <a:lnSpc>
                <a:spcPct val="90000"/>
              </a:lnSpc>
              <a:spcBef>
                <a:spcPts val="900"/>
              </a:spcBef>
              <a:spcAft>
                <a:spcPts val="0"/>
              </a:spcAft>
              <a:buClr>
                <a:srgbClr val="7F7F7F"/>
              </a:buClr>
              <a:buSzPts val="2800"/>
              <a:buFont typeface="Arial"/>
              <a:buNone/>
              <a:defRPr b="0" i="0" sz="2800" u="none" cap="none" strike="noStrike">
                <a:solidFill>
                  <a:srgbClr val="7F7F7F"/>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3pPr>
            <a:lvl4pPr indent="-323850" lvl="3" marL="1828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4pPr>
            <a:lvl5pPr indent="-323850" lvl="4" marL="22860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8" name="Shape 78"/>
        <p:cNvGrpSpPr/>
        <p:nvPr/>
      </p:nvGrpSpPr>
      <p:grpSpPr>
        <a:xfrm>
          <a:off x="0" y="0"/>
          <a:ext cx="0" cy="0"/>
          <a:chOff x="0" y="0"/>
          <a:chExt cx="0" cy="0"/>
        </a:xfrm>
      </p:grpSpPr>
      <p:sp>
        <p:nvSpPr>
          <p:cNvPr id="79" name="Google Shape;79;g3108591a87c_0_180"/>
          <p:cNvSpPr txBox="1"/>
          <p:nvPr>
            <p:ph type="title"/>
          </p:nvPr>
        </p:nvSpPr>
        <p:spPr>
          <a:xfrm>
            <a:off x="304800" y="673440"/>
            <a:ext cx="8545500" cy="594900"/>
          </a:xfrm>
          <a:prstGeom prst="rect">
            <a:avLst/>
          </a:prstGeom>
          <a:noFill/>
          <a:ln>
            <a:noFill/>
          </a:ln>
        </p:spPr>
        <p:txBody>
          <a:bodyPr anchorCtr="0" anchor="b" bIns="35550" lIns="71100" spcFirstLastPara="1" rIns="71100" wrap="square" tIns="35550">
            <a:normAutofit/>
          </a:bodyPr>
          <a:lstStyle>
            <a:lvl1pPr lvl="0" marR="0" rtl="0" algn="l">
              <a:lnSpc>
                <a:spcPct val="90000"/>
              </a:lnSpc>
              <a:spcBef>
                <a:spcPts val="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0" name="Google Shape;80;g3108591a87c_0_180"/>
          <p:cNvSpPr txBox="1"/>
          <p:nvPr>
            <p:ph idx="10" type="dt"/>
          </p:nvPr>
        </p:nvSpPr>
        <p:spPr>
          <a:xfrm>
            <a:off x="193969" y="4823231"/>
            <a:ext cx="2199600" cy="273900"/>
          </a:xfrm>
          <a:prstGeom prst="rect">
            <a:avLst/>
          </a:prstGeom>
          <a:noFill/>
          <a:ln>
            <a:noFill/>
          </a:ln>
        </p:spPr>
        <p:txBody>
          <a:bodyPr anchorCtr="0" anchor="ctr" bIns="35550" lIns="71100" spcFirstLastPara="1" rIns="71100" wrap="square" tIns="3555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1" name="Google Shape;81;g3108591a87c_0_180"/>
          <p:cNvSpPr txBox="1"/>
          <p:nvPr>
            <p:ph idx="11" type="ftr"/>
          </p:nvPr>
        </p:nvSpPr>
        <p:spPr>
          <a:xfrm>
            <a:off x="3018212" y="4822988"/>
            <a:ext cx="3301500" cy="273900"/>
          </a:xfrm>
          <a:prstGeom prst="rect">
            <a:avLst/>
          </a:prstGeom>
          <a:noFill/>
          <a:ln>
            <a:noFill/>
          </a:ln>
        </p:spPr>
        <p:txBody>
          <a:bodyPr anchorCtr="0" anchor="ctr" bIns="35550" lIns="71100" spcFirstLastPara="1" rIns="71100" wrap="square" tIns="3555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g3108591a87c_0_180"/>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g3108591a87c_0_180"/>
          <p:cNvSpPr txBox="1"/>
          <p:nvPr>
            <p:ph idx="1" type="body"/>
          </p:nvPr>
        </p:nvSpPr>
        <p:spPr>
          <a:xfrm>
            <a:off x="304800" y="182404"/>
            <a:ext cx="5791500" cy="413100"/>
          </a:xfrm>
          <a:prstGeom prst="rect">
            <a:avLst/>
          </a:prstGeom>
          <a:noFill/>
          <a:ln>
            <a:noFill/>
          </a:ln>
        </p:spPr>
        <p:txBody>
          <a:bodyPr anchorCtr="0" anchor="t" bIns="35550" lIns="71100" spcFirstLastPara="1" rIns="71100" wrap="square" tIns="35550">
            <a:noAutofit/>
          </a:bodyPr>
          <a:lstStyle>
            <a:lvl1pPr indent="-228600" lvl="0" marL="457200" marR="0" rtl="0" algn="l">
              <a:lnSpc>
                <a:spcPct val="90000"/>
              </a:lnSpc>
              <a:spcBef>
                <a:spcPts val="900"/>
              </a:spcBef>
              <a:spcAft>
                <a:spcPts val="0"/>
              </a:spcAft>
              <a:buClr>
                <a:srgbClr val="7F7F7F"/>
              </a:buClr>
              <a:buSzPts val="2800"/>
              <a:buFont typeface="Arial"/>
              <a:buNone/>
              <a:defRPr b="0" i="0" sz="2800" u="none" cap="none" strike="noStrike">
                <a:solidFill>
                  <a:srgbClr val="7F7F7F"/>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3pPr>
            <a:lvl4pPr indent="-323850" lvl="3" marL="1828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4pPr>
            <a:lvl5pPr indent="-323850" lvl="4" marL="22860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3" name="Shape 93"/>
        <p:cNvGrpSpPr/>
        <p:nvPr/>
      </p:nvGrpSpPr>
      <p:grpSpPr>
        <a:xfrm>
          <a:off x="0" y="0"/>
          <a:ext cx="0" cy="0"/>
          <a:chOff x="0" y="0"/>
          <a:chExt cx="0" cy="0"/>
        </a:xfrm>
      </p:grpSpPr>
      <p:sp>
        <p:nvSpPr>
          <p:cNvPr id="94" name="Google Shape;94;g310df66cff5_0_560"/>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Arial Black"/>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g310df66cff5_0_560"/>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757575"/>
              </a:buClr>
              <a:buSzPts val="1800"/>
              <a:buNone/>
              <a:defRPr sz="1800">
                <a:solidFill>
                  <a:srgbClr val="757575"/>
                </a:solidFill>
              </a:defRPr>
            </a:lvl1pPr>
            <a:lvl2pPr indent="-228600" lvl="1" marL="914400" algn="l">
              <a:lnSpc>
                <a:spcPct val="90000"/>
              </a:lnSpc>
              <a:spcBef>
                <a:spcPts val="400"/>
              </a:spcBef>
              <a:spcAft>
                <a:spcPts val="0"/>
              </a:spcAft>
              <a:buClr>
                <a:srgbClr val="757575"/>
              </a:buClr>
              <a:buSzPts val="1500"/>
              <a:buNone/>
              <a:defRPr sz="1500">
                <a:solidFill>
                  <a:srgbClr val="757575"/>
                </a:solidFill>
              </a:defRPr>
            </a:lvl2pPr>
            <a:lvl3pPr indent="-228600" lvl="2" marL="1371600" algn="l">
              <a:lnSpc>
                <a:spcPct val="90000"/>
              </a:lnSpc>
              <a:spcBef>
                <a:spcPts val="400"/>
              </a:spcBef>
              <a:spcAft>
                <a:spcPts val="0"/>
              </a:spcAft>
              <a:buClr>
                <a:srgbClr val="757575"/>
              </a:buClr>
              <a:buSzPts val="1400"/>
              <a:buNone/>
              <a:defRPr sz="1400">
                <a:solidFill>
                  <a:srgbClr val="757575"/>
                </a:solidFill>
              </a:defRPr>
            </a:lvl3pPr>
            <a:lvl4pPr indent="-228600" lvl="3" marL="1828800" algn="l">
              <a:lnSpc>
                <a:spcPct val="90000"/>
              </a:lnSpc>
              <a:spcBef>
                <a:spcPts val="400"/>
              </a:spcBef>
              <a:spcAft>
                <a:spcPts val="0"/>
              </a:spcAft>
              <a:buClr>
                <a:srgbClr val="757575"/>
              </a:buClr>
              <a:buSzPts val="1200"/>
              <a:buNone/>
              <a:defRPr sz="1200">
                <a:solidFill>
                  <a:srgbClr val="757575"/>
                </a:solidFill>
              </a:defRPr>
            </a:lvl4pPr>
            <a:lvl5pPr indent="-228600" lvl="4" marL="2286000" algn="l">
              <a:lnSpc>
                <a:spcPct val="90000"/>
              </a:lnSpc>
              <a:spcBef>
                <a:spcPts val="400"/>
              </a:spcBef>
              <a:spcAft>
                <a:spcPts val="0"/>
              </a:spcAft>
              <a:buClr>
                <a:srgbClr val="757575"/>
              </a:buClr>
              <a:buSzPts val="1200"/>
              <a:buNone/>
              <a:defRPr sz="1200">
                <a:solidFill>
                  <a:srgbClr val="757575"/>
                </a:solidFill>
              </a:defRPr>
            </a:lvl5pPr>
            <a:lvl6pPr indent="-228600" lvl="5" marL="2743200" algn="l">
              <a:lnSpc>
                <a:spcPct val="90000"/>
              </a:lnSpc>
              <a:spcBef>
                <a:spcPts val="400"/>
              </a:spcBef>
              <a:spcAft>
                <a:spcPts val="0"/>
              </a:spcAft>
              <a:buClr>
                <a:srgbClr val="757575"/>
              </a:buClr>
              <a:buSzPts val="1200"/>
              <a:buNone/>
              <a:defRPr sz="1200">
                <a:solidFill>
                  <a:srgbClr val="757575"/>
                </a:solidFill>
              </a:defRPr>
            </a:lvl6pPr>
            <a:lvl7pPr indent="-228600" lvl="6" marL="3200400" algn="l">
              <a:lnSpc>
                <a:spcPct val="90000"/>
              </a:lnSpc>
              <a:spcBef>
                <a:spcPts val="400"/>
              </a:spcBef>
              <a:spcAft>
                <a:spcPts val="0"/>
              </a:spcAft>
              <a:buClr>
                <a:srgbClr val="757575"/>
              </a:buClr>
              <a:buSzPts val="1200"/>
              <a:buNone/>
              <a:defRPr sz="1200">
                <a:solidFill>
                  <a:srgbClr val="757575"/>
                </a:solidFill>
              </a:defRPr>
            </a:lvl7pPr>
            <a:lvl8pPr indent="-228600" lvl="7" marL="3657600" algn="l">
              <a:lnSpc>
                <a:spcPct val="90000"/>
              </a:lnSpc>
              <a:spcBef>
                <a:spcPts val="400"/>
              </a:spcBef>
              <a:spcAft>
                <a:spcPts val="0"/>
              </a:spcAft>
              <a:buClr>
                <a:srgbClr val="757575"/>
              </a:buClr>
              <a:buSzPts val="1200"/>
              <a:buNone/>
              <a:defRPr sz="1200">
                <a:solidFill>
                  <a:srgbClr val="757575"/>
                </a:solidFill>
              </a:defRPr>
            </a:lvl8pPr>
            <a:lvl9pPr indent="-228600" lvl="8" marL="4114800" algn="l">
              <a:lnSpc>
                <a:spcPct val="90000"/>
              </a:lnSpc>
              <a:spcBef>
                <a:spcPts val="400"/>
              </a:spcBef>
              <a:spcAft>
                <a:spcPts val="0"/>
              </a:spcAft>
              <a:buClr>
                <a:srgbClr val="757575"/>
              </a:buClr>
              <a:buSzPts val="1200"/>
              <a:buNone/>
              <a:defRPr sz="1200">
                <a:solidFill>
                  <a:srgbClr val="757575"/>
                </a:solidFill>
              </a:defRPr>
            </a:lvl9pPr>
          </a:lstStyle>
          <a:p/>
        </p:txBody>
      </p:sp>
      <p:sp>
        <p:nvSpPr>
          <p:cNvPr id="96" name="Google Shape;96;g310df66cff5_0_560"/>
          <p:cNvSpPr txBox="1"/>
          <p:nvPr>
            <p:ph idx="10" type="dt"/>
          </p:nvPr>
        </p:nvSpPr>
        <p:spPr>
          <a:xfrm>
            <a:off x="193969" y="4823231"/>
            <a:ext cx="2199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7" name="Google Shape;97;g310df66cff5_0_560"/>
          <p:cNvSpPr txBox="1"/>
          <p:nvPr>
            <p:ph idx="11" type="ftr"/>
          </p:nvPr>
        </p:nvSpPr>
        <p:spPr>
          <a:xfrm>
            <a:off x="3018212" y="4822988"/>
            <a:ext cx="33015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g310df66cff5_0_560"/>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9" name="Shape 99"/>
        <p:cNvGrpSpPr/>
        <p:nvPr/>
      </p:nvGrpSpPr>
      <p:grpSpPr>
        <a:xfrm>
          <a:off x="0" y="0"/>
          <a:ext cx="0" cy="0"/>
          <a:chOff x="0" y="0"/>
          <a:chExt cx="0" cy="0"/>
        </a:xfrm>
      </p:grpSpPr>
      <p:sp>
        <p:nvSpPr>
          <p:cNvPr id="100" name="Google Shape;100;g310df66cff5_0_547"/>
          <p:cNvSpPr txBox="1"/>
          <p:nvPr>
            <p:ph type="ctrTitle"/>
          </p:nvPr>
        </p:nvSpPr>
        <p:spPr>
          <a:xfrm>
            <a:off x="1143000" y="1580912"/>
            <a:ext cx="6858000" cy="16422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Arial Black"/>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1" name="Google Shape;101;g310df66cff5_0_547"/>
          <p:cNvSpPr txBox="1"/>
          <p:nvPr>
            <p:ph idx="1" type="subTitle"/>
          </p:nvPr>
        </p:nvSpPr>
        <p:spPr>
          <a:xfrm>
            <a:off x="1143000" y="3390900"/>
            <a:ext cx="6858000" cy="12915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02" name="Google Shape;102;g310df66cff5_0_547"/>
          <p:cNvSpPr txBox="1"/>
          <p:nvPr>
            <p:ph idx="10" type="dt"/>
          </p:nvPr>
        </p:nvSpPr>
        <p:spPr>
          <a:xfrm>
            <a:off x="193969" y="4823231"/>
            <a:ext cx="2199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3" name="Google Shape;103;g310df66cff5_0_547"/>
          <p:cNvSpPr txBox="1"/>
          <p:nvPr>
            <p:ph idx="11" type="ftr"/>
          </p:nvPr>
        </p:nvSpPr>
        <p:spPr>
          <a:xfrm>
            <a:off x="3018212" y="4822988"/>
            <a:ext cx="33015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4" name="Google Shape;104;g310df66cff5_0_547"/>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5" name="Shape 105"/>
        <p:cNvGrpSpPr/>
        <p:nvPr/>
      </p:nvGrpSpPr>
      <p:grpSpPr>
        <a:xfrm>
          <a:off x="0" y="0"/>
          <a:ext cx="0" cy="0"/>
          <a:chOff x="0" y="0"/>
          <a:chExt cx="0" cy="0"/>
        </a:xfrm>
      </p:grpSpPr>
      <p:sp>
        <p:nvSpPr>
          <p:cNvPr id="106" name="Google Shape;106;g310df66cff5_0_553"/>
          <p:cNvSpPr txBox="1"/>
          <p:nvPr>
            <p:ph type="title"/>
          </p:nvPr>
        </p:nvSpPr>
        <p:spPr>
          <a:xfrm>
            <a:off x="304800" y="673440"/>
            <a:ext cx="8545500" cy="594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7" name="Google Shape;107;g310df66cff5_0_553"/>
          <p:cNvSpPr txBox="1"/>
          <p:nvPr>
            <p:ph idx="1" type="body"/>
          </p:nvPr>
        </p:nvSpPr>
        <p:spPr>
          <a:xfrm>
            <a:off x="304800" y="1369218"/>
            <a:ext cx="8545500" cy="32790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 name="Google Shape;108;g310df66cff5_0_553"/>
          <p:cNvSpPr txBox="1"/>
          <p:nvPr>
            <p:ph idx="10" type="dt"/>
          </p:nvPr>
        </p:nvSpPr>
        <p:spPr>
          <a:xfrm>
            <a:off x="193969" y="4823231"/>
            <a:ext cx="2199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g310df66cff5_0_553"/>
          <p:cNvSpPr txBox="1"/>
          <p:nvPr>
            <p:ph idx="11" type="ftr"/>
          </p:nvPr>
        </p:nvSpPr>
        <p:spPr>
          <a:xfrm>
            <a:off x="3018212" y="4822988"/>
            <a:ext cx="33015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0" name="Google Shape;110;g310df66cff5_0_553"/>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111" name="Google Shape;111;g310df66cff5_0_553"/>
          <p:cNvSpPr txBox="1"/>
          <p:nvPr>
            <p:ph idx="2" type="body"/>
          </p:nvPr>
        </p:nvSpPr>
        <p:spPr>
          <a:xfrm>
            <a:off x="304800" y="182404"/>
            <a:ext cx="5791500" cy="413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2700"/>
              <a:buNone/>
              <a:defRPr sz="2700">
                <a:solidFill>
                  <a:srgbClr val="7F7F7F"/>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2" name="Shape 112"/>
        <p:cNvGrpSpPr/>
        <p:nvPr/>
      </p:nvGrpSpPr>
      <p:grpSpPr>
        <a:xfrm>
          <a:off x="0" y="0"/>
          <a:ext cx="0" cy="0"/>
          <a:chOff x="0" y="0"/>
          <a:chExt cx="0" cy="0"/>
        </a:xfrm>
      </p:grpSpPr>
      <p:sp>
        <p:nvSpPr>
          <p:cNvPr id="113" name="Google Shape;113;g310df66cff5_0_566"/>
          <p:cNvSpPr txBox="1"/>
          <p:nvPr>
            <p:ph type="title"/>
          </p:nvPr>
        </p:nvSpPr>
        <p:spPr>
          <a:xfrm>
            <a:off x="304800" y="673440"/>
            <a:ext cx="8545500" cy="594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4" name="Google Shape;114;g310df66cff5_0_566"/>
          <p:cNvSpPr txBox="1"/>
          <p:nvPr>
            <p:ph idx="10" type="dt"/>
          </p:nvPr>
        </p:nvSpPr>
        <p:spPr>
          <a:xfrm>
            <a:off x="193969" y="4823231"/>
            <a:ext cx="2199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5" name="Google Shape;115;g310df66cff5_0_566"/>
          <p:cNvSpPr txBox="1"/>
          <p:nvPr>
            <p:ph idx="11" type="ftr"/>
          </p:nvPr>
        </p:nvSpPr>
        <p:spPr>
          <a:xfrm>
            <a:off x="3018212" y="4822988"/>
            <a:ext cx="33015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6" name="Google Shape;116;g310df66cff5_0_566"/>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117" name="Google Shape;117;g310df66cff5_0_566"/>
          <p:cNvSpPr txBox="1"/>
          <p:nvPr>
            <p:ph idx="1" type="body"/>
          </p:nvPr>
        </p:nvSpPr>
        <p:spPr>
          <a:xfrm>
            <a:off x="304800" y="182404"/>
            <a:ext cx="5791500" cy="413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2700"/>
              <a:buNone/>
              <a:defRPr sz="2700">
                <a:solidFill>
                  <a:srgbClr val="7F7F7F"/>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18" name="Shape 118"/>
        <p:cNvGrpSpPr/>
        <p:nvPr/>
      </p:nvGrpSpPr>
      <p:grpSpPr>
        <a:xfrm>
          <a:off x="0" y="0"/>
          <a:ext cx="0" cy="0"/>
          <a:chOff x="0" y="0"/>
          <a:chExt cx="0" cy="0"/>
        </a:xfrm>
      </p:grpSpPr>
      <p:sp>
        <p:nvSpPr>
          <p:cNvPr id="119" name="Google Shape;119;g310df66cff5_0_572"/>
          <p:cNvSpPr txBox="1"/>
          <p:nvPr>
            <p:ph type="title"/>
          </p:nvPr>
        </p:nvSpPr>
        <p:spPr>
          <a:xfrm>
            <a:off x="304800" y="673440"/>
            <a:ext cx="8545500" cy="594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0" name="Google Shape;120;g310df66cff5_0_572"/>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1" name="Google Shape;121;g310df66cff5_0_572"/>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g310df66cff5_0_572"/>
          <p:cNvSpPr txBox="1"/>
          <p:nvPr>
            <p:ph idx="10" type="dt"/>
          </p:nvPr>
        </p:nvSpPr>
        <p:spPr>
          <a:xfrm>
            <a:off x="193969" y="4823231"/>
            <a:ext cx="2199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3" name="Google Shape;123;g310df66cff5_0_572"/>
          <p:cNvSpPr txBox="1"/>
          <p:nvPr>
            <p:ph idx="11" type="ftr"/>
          </p:nvPr>
        </p:nvSpPr>
        <p:spPr>
          <a:xfrm>
            <a:off x="3018212" y="4822988"/>
            <a:ext cx="33015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g310df66cff5_0_572"/>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125" name="Google Shape;125;g310df66cff5_0_572"/>
          <p:cNvSpPr txBox="1"/>
          <p:nvPr>
            <p:ph idx="3" type="body"/>
          </p:nvPr>
        </p:nvSpPr>
        <p:spPr>
          <a:xfrm>
            <a:off x="304800" y="182404"/>
            <a:ext cx="5791500" cy="413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2700"/>
              <a:buNone/>
              <a:defRPr sz="2700">
                <a:solidFill>
                  <a:srgbClr val="7F7F7F"/>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26" name="Shape 126"/>
        <p:cNvGrpSpPr/>
        <p:nvPr/>
      </p:nvGrpSpPr>
      <p:grpSpPr>
        <a:xfrm>
          <a:off x="0" y="0"/>
          <a:ext cx="0" cy="0"/>
          <a:chOff x="0" y="0"/>
          <a:chExt cx="0" cy="0"/>
        </a:xfrm>
      </p:grpSpPr>
      <p:sp>
        <p:nvSpPr>
          <p:cNvPr id="127" name="Google Shape;127;g310df66cff5_0_580"/>
          <p:cNvSpPr txBox="1"/>
          <p:nvPr>
            <p:ph type="title"/>
          </p:nvPr>
        </p:nvSpPr>
        <p:spPr>
          <a:xfrm>
            <a:off x="629841" y="650082"/>
            <a:ext cx="7886700" cy="6180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8" name="Google Shape;128;g310df66cff5_0_58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29" name="Google Shape;129;g310df66cff5_0_58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 name="Google Shape;130;g310df66cff5_0_58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31" name="Google Shape;131;g310df66cff5_0_58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2" name="Google Shape;132;g310df66cff5_0_580"/>
          <p:cNvSpPr txBox="1"/>
          <p:nvPr>
            <p:ph idx="10" type="dt"/>
          </p:nvPr>
        </p:nvSpPr>
        <p:spPr>
          <a:xfrm>
            <a:off x="193969" y="4823231"/>
            <a:ext cx="2199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3" name="Google Shape;133;g310df66cff5_0_580"/>
          <p:cNvSpPr txBox="1"/>
          <p:nvPr>
            <p:ph idx="11" type="ftr"/>
          </p:nvPr>
        </p:nvSpPr>
        <p:spPr>
          <a:xfrm>
            <a:off x="3018212" y="4822988"/>
            <a:ext cx="33015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4" name="Google Shape;134;g310df66cff5_0_580"/>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g310df66cff5_0_580"/>
          <p:cNvSpPr txBox="1"/>
          <p:nvPr>
            <p:ph idx="5" type="body"/>
          </p:nvPr>
        </p:nvSpPr>
        <p:spPr>
          <a:xfrm>
            <a:off x="304800" y="182404"/>
            <a:ext cx="5791500" cy="413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2700"/>
              <a:buNone/>
              <a:defRPr sz="2700">
                <a:solidFill>
                  <a:srgbClr val="7F7F7F"/>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6" name="Shape 136"/>
        <p:cNvGrpSpPr/>
        <p:nvPr/>
      </p:nvGrpSpPr>
      <p:grpSpPr>
        <a:xfrm>
          <a:off x="0" y="0"/>
          <a:ext cx="0" cy="0"/>
          <a:chOff x="0" y="0"/>
          <a:chExt cx="0" cy="0"/>
        </a:xfrm>
      </p:grpSpPr>
      <p:sp>
        <p:nvSpPr>
          <p:cNvPr id="137" name="Google Shape;137;g310df66cff5_0_590"/>
          <p:cNvSpPr txBox="1"/>
          <p:nvPr>
            <p:ph idx="10" type="dt"/>
          </p:nvPr>
        </p:nvSpPr>
        <p:spPr>
          <a:xfrm>
            <a:off x="193969" y="4823231"/>
            <a:ext cx="2199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8" name="Google Shape;138;g310df66cff5_0_590"/>
          <p:cNvSpPr txBox="1"/>
          <p:nvPr>
            <p:ph idx="11" type="ftr"/>
          </p:nvPr>
        </p:nvSpPr>
        <p:spPr>
          <a:xfrm>
            <a:off x="3018212" y="4822988"/>
            <a:ext cx="33015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9" name="Google Shape;139;g310df66cff5_0_590"/>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140" name="Google Shape;140;g310df66cff5_0_590"/>
          <p:cNvSpPr txBox="1"/>
          <p:nvPr>
            <p:ph idx="1" type="body"/>
          </p:nvPr>
        </p:nvSpPr>
        <p:spPr>
          <a:xfrm>
            <a:off x="304800" y="182404"/>
            <a:ext cx="5791500" cy="413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2700"/>
              <a:buNone/>
              <a:defRPr sz="2700">
                <a:solidFill>
                  <a:srgbClr val="7F7F7F"/>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41" name="Shape 141"/>
        <p:cNvGrpSpPr/>
        <p:nvPr/>
      </p:nvGrpSpPr>
      <p:grpSpPr>
        <a:xfrm>
          <a:off x="0" y="0"/>
          <a:ext cx="0" cy="0"/>
          <a:chOff x="0" y="0"/>
          <a:chExt cx="0" cy="0"/>
        </a:xfrm>
      </p:grpSpPr>
      <p:sp>
        <p:nvSpPr>
          <p:cNvPr id="142" name="Google Shape;142;g310df66cff5_0_595"/>
          <p:cNvSpPr txBox="1"/>
          <p:nvPr>
            <p:ph type="title"/>
          </p:nvPr>
        </p:nvSpPr>
        <p:spPr>
          <a:xfrm>
            <a:off x="304800" y="740568"/>
            <a:ext cx="3274200" cy="8025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Black"/>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3" name="Google Shape;143;g310df66cff5_0_595"/>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44" name="Google Shape;144;g310df66cff5_0_595"/>
          <p:cNvSpPr txBox="1"/>
          <p:nvPr>
            <p:ph idx="2" type="body"/>
          </p:nvPr>
        </p:nvSpPr>
        <p:spPr>
          <a:xfrm>
            <a:off x="304800" y="1543050"/>
            <a:ext cx="32742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45" name="Google Shape;145;g310df66cff5_0_595"/>
          <p:cNvSpPr txBox="1"/>
          <p:nvPr>
            <p:ph idx="10" type="dt"/>
          </p:nvPr>
        </p:nvSpPr>
        <p:spPr>
          <a:xfrm>
            <a:off x="193969" y="4823231"/>
            <a:ext cx="2199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6" name="Google Shape;146;g310df66cff5_0_595"/>
          <p:cNvSpPr txBox="1"/>
          <p:nvPr>
            <p:ph idx="11" type="ftr"/>
          </p:nvPr>
        </p:nvSpPr>
        <p:spPr>
          <a:xfrm>
            <a:off x="3018212" y="4822988"/>
            <a:ext cx="33015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7" name="Google Shape;147;g310df66cff5_0_595"/>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148" name="Google Shape;148;g310df66cff5_0_595"/>
          <p:cNvSpPr txBox="1"/>
          <p:nvPr>
            <p:ph idx="3" type="body"/>
          </p:nvPr>
        </p:nvSpPr>
        <p:spPr>
          <a:xfrm>
            <a:off x="304800" y="182404"/>
            <a:ext cx="5791500" cy="413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2700"/>
              <a:buNone/>
              <a:defRPr sz="2700">
                <a:solidFill>
                  <a:srgbClr val="7F7F7F"/>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49" name="Shape 149"/>
        <p:cNvGrpSpPr/>
        <p:nvPr/>
      </p:nvGrpSpPr>
      <p:grpSpPr>
        <a:xfrm>
          <a:off x="0" y="0"/>
          <a:ext cx="0" cy="0"/>
          <a:chOff x="0" y="0"/>
          <a:chExt cx="0" cy="0"/>
        </a:xfrm>
      </p:grpSpPr>
      <p:sp>
        <p:nvSpPr>
          <p:cNvPr id="150" name="Google Shape;150;g310df66cff5_0_603"/>
          <p:cNvSpPr txBox="1"/>
          <p:nvPr>
            <p:ph type="title"/>
          </p:nvPr>
        </p:nvSpPr>
        <p:spPr>
          <a:xfrm>
            <a:off x="304800" y="740568"/>
            <a:ext cx="3274200" cy="8025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Black"/>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1" name="Google Shape;151;g310df66cff5_0_603"/>
          <p:cNvSpPr/>
          <p:nvPr>
            <p:ph idx="2" type="pic"/>
          </p:nvPr>
        </p:nvSpPr>
        <p:spPr>
          <a:xfrm>
            <a:off x="3887391" y="740569"/>
            <a:ext cx="4629300" cy="3655200"/>
          </a:xfrm>
          <a:prstGeom prst="rect">
            <a:avLst/>
          </a:prstGeom>
          <a:noFill/>
          <a:ln>
            <a:noFill/>
          </a:ln>
        </p:spPr>
      </p:sp>
      <p:sp>
        <p:nvSpPr>
          <p:cNvPr id="152" name="Google Shape;152;g310df66cff5_0_603"/>
          <p:cNvSpPr txBox="1"/>
          <p:nvPr>
            <p:ph idx="1" type="body"/>
          </p:nvPr>
        </p:nvSpPr>
        <p:spPr>
          <a:xfrm>
            <a:off x="304800" y="1543050"/>
            <a:ext cx="32742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53" name="Google Shape;153;g310df66cff5_0_603"/>
          <p:cNvSpPr txBox="1"/>
          <p:nvPr>
            <p:ph idx="10" type="dt"/>
          </p:nvPr>
        </p:nvSpPr>
        <p:spPr>
          <a:xfrm>
            <a:off x="193969" y="4823231"/>
            <a:ext cx="2199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4" name="Google Shape;154;g310df66cff5_0_603"/>
          <p:cNvSpPr txBox="1"/>
          <p:nvPr>
            <p:ph idx="11" type="ftr"/>
          </p:nvPr>
        </p:nvSpPr>
        <p:spPr>
          <a:xfrm>
            <a:off x="3018212" y="4822988"/>
            <a:ext cx="33015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5" name="Google Shape;155;g310df66cff5_0_603"/>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156" name="Google Shape;156;g310df66cff5_0_603"/>
          <p:cNvSpPr txBox="1"/>
          <p:nvPr>
            <p:ph idx="3" type="body"/>
          </p:nvPr>
        </p:nvSpPr>
        <p:spPr>
          <a:xfrm>
            <a:off x="304800" y="182404"/>
            <a:ext cx="5791500" cy="413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2700"/>
              <a:buNone/>
              <a:defRPr sz="2700">
                <a:solidFill>
                  <a:srgbClr val="7F7F7F"/>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57" name="Shape 157"/>
        <p:cNvGrpSpPr/>
        <p:nvPr/>
      </p:nvGrpSpPr>
      <p:grpSpPr>
        <a:xfrm>
          <a:off x="0" y="0"/>
          <a:ext cx="0" cy="0"/>
          <a:chOff x="0" y="0"/>
          <a:chExt cx="0" cy="0"/>
        </a:xfrm>
      </p:grpSpPr>
      <p:sp>
        <p:nvSpPr>
          <p:cNvPr id="158" name="Google Shape;158;g310df66cff5_0_611"/>
          <p:cNvSpPr txBox="1"/>
          <p:nvPr>
            <p:ph type="title"/>
          </p:nvPr>
        </p:nvSpPr>
        <p:spPr>
          <a:xfrm>
            <a:off x="304800" y="673440"/>
            <a:ext cx="8545500" cy="594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9" name="Google Shape;159;g310df66cff5_0_611"/>
          <p:cNvSpPr txBox="1"/>
          <p:nvPr>
            <p:ph idx="1" type="body"/>
          </p:nvPr>
        </p:nvSpPr>
        <p:spPr>
          <a:xfrm rot="5400000">
            <a:off x="2938380" y="-1264032"/>
            <a:ext cx="3279000" cy="85455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0" name="Google Shape;160;g310df66cff5_0_611"/>
          <p:cNvSpPr txBox="1"/>
          <p:nvPr>
            <p:ph idx="10" type="dt"/>
          </p:nvPr>
        </p:nvSpPr>
        <p:spPr>
          <a:xfrm>
            <a:off x="193969" y="4823231"/>
            <a:ext cx="2199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1" name="Google Shape;161;g310df66cff5_0_611"/>
          <p:cNvSpPr txBox="1"/>
          <p:nvPr>
            <p:ph idx="11" type="ftr"/>
          </p:nvPr>
        </p:nvSpPr>
        <p:spPr>
          <a:xfrm>
            <a:off x="3018212" y="4822988"/>
            <a:ext cx="33015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2" name="Google Shape;162;g310df66cff5_0_611"/>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163" name="Google Shape;163;g310df66cff5_0_611"/>
          <p:cNvSpPr txBox="1"/>
          <p:nvPr>
            <p:ph idx="2" type="body"/>
          </p:nvPr>
        </p:nvSpPr>
        <p:spPr>
          <a:xfrm>
            <a:off x="304800" y="182404"/>
            <a:ext cx="5791500" cy="413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2700"/>
              <a:buNone/>
              <a:defRPr sz="2700">
                <a:solidFill>
                  <a:srgbClr val="7F7F7F"/>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64" name="Shape 164"/>
        <p:cNvGrpSpPr/>
        <p:nvPr/>
      </p:nvGrpSpPr>
      <p:grpSpPr>
        <a:xfrm>
          <a:off x="0" y="0"/>
          <a:ext cx="0" cy="0"/>
          <a:chOff x="0" y="0"/>
          <a:chExt cx="0" cy="0"/>
        </a:xfrm>
      </p:grpSpPr>
      <p:sp>
        <p:nvSpPr>
          <p:cNvPr id="165" name="Google Shape;165;g310df66cff5_0_618"/>
          <p:cNvSpPr txBox="1"/>
          <p:nvPr>
            <p:ph type="title"/>
          </p:nvPr>
        </p:nvSpPr>
        <p:spPr>
          <a:xfrm rot="5400000">
            <a:off x="5350050" y="1467544"/>
            <a:ext cx="4359000" cy="1971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6" name="Google Shape;166;g310df66cff5_0_618"/>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7" name="Google Shape;167;g310df66cff5_0_618"/>
          <p:cNvSpPr txBox="1"/>
          <p:nvPr>
            <p:ph idx="10" type="dt"/>
          </p:nvPr>
        </p:nvSpPr>
        <p:spPr>
          <a:xfrm>
            <a:off x="193969" y="4823231"/>
            <a:ext cx="2199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8" name="Google Shape;168;g310df66cff5_0_618"/>
          <p:cNvSpPr txBox="1"/>
          <p:nvPr>
            <p:ph idx="11" type="ftr"/>
          </p:nvPr>
        </p:nvSpPr>
        <p:spPr>
          <a:xfrm>
            <a:off x="3018212" y="4822988"/>
            <a:ext cx="33015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9" name="Google Shape;169;g310df66cff5_0_618"/>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170" name="Google Shape;170;g310df66cff5_0_618"/>
          <p:cNvSpPr txBox="1"/>
          <p:nvPr>
            <p:ph idx="2" type="body"/>
          </p:nvPr>
        </p:nvSpPr>
        <p:spPr>
          <a:xfrm>
            <a:off x="304800" y="182404"/>
            <a:ext cx="5791500" cy="413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2700"/>
              <a:buNone/>
              <a:defRPr sz="2700">
                <a:solidFill>
                  <a:srgbClr val="7F7F7F"/>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71" name="Shape 171"/>
        <p:cNvGrpSpPr/>
        <p:nvPr/>
      </p:nvGrpSpPr>
      <p:grpSpPr>
        <a:xfrm>
          <a:off x="0" y="0"/>
          <a:ext cx="0" cy="0"/>
          <a:chOff x="0" y="0"/>
          <a:chExt cx="0" cy="0"/>
        </a:xfrm>
      </p:grpSpPr>
      <p:sp>
        <p:nvSpPr>
          <p:cNvPr id="172" name="Google Shape;172;g310df66cff5_0_625"/>
          <p:cNvSpPr txBox="1"/>
          <p:nvPr>
            <p:ph type="title"/>
          </p:nvPr>
        </p:nvSpPr>
        <p:spPr>
          <a:xfrm>
            <a:off x="304800" y="673440"/>
            <a:ext cx="8545500" cy="594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3" name="Google Shape;173;g310df66cff5_0_625"/>
          <p:cNvSpPr txBox="1"/>
          <p:nvPr>
            <p:ph idx="10" type="dt"/>
          </p:nvPr>
        </p:nvSpPr>
        <p:spPr>
          <a:xfrm>
            <a:off x="193969" y="4823231"/>
            <a:ext cx="2199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4" name="Google Shape;174;g310df66cff5_0_625"/>
          <p:cNvSpPr txBox="1"/>
          <p:nvPr>
            <p:ph idx="11" type="ftr"/>
          </p:nvPr>
        </p:nvSpPr>
        <p:spPr>
          <a:xfrm>
            <a:off x="3018212" y="4822988"/>
            <a:ext cx="33015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5" name="Google Shape;175;g310df66cff5_0_625"/>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176" name="Google Shape;176;g310df66cff5_0_625"/>
          <p:cNvSpPr txBox="1"/>
          <p:nvPr>
            <p:ph idx="1" type="body"/>
          </p:nvPr>
        </p:nvSpPr>
        <p:spPr>
          <a:xfrm>
            <a:off x="304800" y="182404"/>
            <a:ext cx="5791500" cy="413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2700"/>
              <a:buNone/>
              <a:defRPr sz="2700">
                <a:solidFill>
                  <a:srgbClr val="7F7F7F"/>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0" name="Shape 2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g3108591a87c_0_115"/>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3" name="Shape 23"/>
        <p:cNvGrpSpPr/>
        <p:nvPr/>
      </p:nvGrpSpPr>
      <p:grpSpPr>
        <a:xfrm>
          <a:off x="0" y="0"/>
          <a:ext cx="0" cy="0"/>
          <a:chOff x="0" y="0"/>
          <a:chExt cx="0" cy="0"/>
        </a:xfrm>
      </p:grpSpPr>
      <p:sp>
        <p:nvSpPr>
          <p:cNvPr id="24" name="Google Shape;24;g3108591a87c_0_121"/>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5" name="Shape 25"/>
        <p:cNvGrpSpPr/>
        <p:nvPr/>
      </p:nvGrpSpPr>
      <p:grpSpPr>
        <a:xfrm>
          <a:off x="0" y="0"/>
          <a:ext cx="0" cy="0"/>
          <a:chOff x="0" y="0"/>
          <a:chExt cx="0" cy="0"/>
        </a:xfrm>
      </p:grpSpPr>
      <p:sp>
        <p:nvSpPr>
          <p:cNvPr id="26" name="Google Shape;26;g3108591a87c_0_127"/>
          <p:cNvSpPr txBox="1"/>
          <p:nvPr>
            <p:ph type="title"/>
          </p:nvPr>
        </p:nvSpPr>
        <p:spPr>
          <a:xfrm>
            <a:off x="304800" y="673440"/>
            <a:ext cx="8545500" cy="594900"/>
          </a:xfrm>
          <a:prstGeom prst="rect">
            <a:avLst/>
          </a:prstGeom>
          <a:noFill/>
          <a:ln>
            <a:noFill/>
          </a:ln>
        </p:spPr>
        <p:txBody>
          <a:bodyPr anchorCtr="0" anchor="b" bIns="35550" lIns="71100" spcFirstLastPara="1" rIns="71100" wrap="square" tIns="35550">
            <a:normAutofit/>
          </a:bodyPr>
          <a:lstStyle>
            <a:lvl1pPr lvl="0" marR="0" rtl="0" algn="l">
              <a:lnSpc>
                <a:spcPct val="90000"/>
              </a:lnSpc>
              <a:spcBef>
                <a:spcPts val="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g3108591a87c_0_127"/>
          <p:cNvSpPr txBox="1"/>
          <p:nvPr>
            <p:ph idx="1" type="body"/>
          </p:nvPr>
        </p:nvSpPr>
        <p:spPr>
          <a:xfrm>
            <a:off x="628650" y="1369219"/>
            <a:ext cx="3886200" cy="3263400"/>
          </a:xfrm>
          <a:prstGeom prst="rect">
            <a:avLst/>
          </a:prstGeom>
          <a:noFill/>
          <a:ln>
            <a:noFill/>
          </a:ln>
        </p:spPr>
        <p:txBody>
          <a:bodyPr anchorCtr="0" anchor="t" bIns="35550" lIns="71100" spcFirstLastPara="1" rIns="71100" wrap="square" tIns="35550">
            <a:normAutofit/>
          </a:bodyPr>
          <a:lstStyle>
            <a:lvl1pPr indent="-323850" lvl="0" marL="457200" marR="0" rtl="0" algn="l">
              <a:lnSpc>
                <a:spcPct val="90000"/>
              </a:lnSpc>
              <a:spcBef>
                <a:spcPts val="9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3pPr>
            <a:lvl4pPr indent="-323850" lvl="3" marL="1828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4pPr>
            <a:lvl5pPr indent="-323850" lvl="4" marL="22860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9pPr>
          </a:lstStyle>
          <a:p/>
        </p:txBody>
      </p:sp>
      <p:sp>
        <p:nvSpPr>
          <p:cNvPr id="28" name="Google Shape;28;g3108591a87c_0_127"/>
          <p:cNvSpPr txBox="1"/>
          <p:nvPr>
            <p:ph idx="2" type="body"/>
          </p:nvPr>
        </p:nvSpPr>
        <p:spPr>
          <a:xfrm>
            <a:off x="4629150" y="1369219"/>
            <a:ext cx="3886200" cy="3263400"/>
          </a:xfrm>
          <a:prstGeom prst="rect">
            <a:avLst/>
          </a:prstGeom>
          <a:noFill/>
          <a:ln>
            <a:noFill/>
          </a:ln>
        </p:spPr>
        <p:txBody>
          <a:bodyPr anchorCtr="0" anchor="t" bIns="35550" lIns="71100" spcFirstLastPara="1" rIns="71100" wrap="square" tIns="35550">
            <a:normAutofit/>
          </a:bodyPr>
          <a:lstStyle>
            <a:lvl1pPr indent="-323850" lvl="0" marL="457200" marR="0" rtl="0" algn="l">
              <a:lnSpc>
                <a:spcPct val="90000"/>
              </a:lnSpc>
              <a:spcBef>
                <a:spcPts val="9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3pPr>
            <a:lvl4pPr indent="-323850" lvl="3" marL="1828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4pPr>
            <a:lvl5pPr indent="-323850" lvl="4" marL="22860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9pPr>
          </a:lstStyle>
          <a:p/>
        </p:txBody>
      </p:sp>
      <p:sp>
        <p:nvSpPr>
          <p:cNvPr id="29" name="Google Shape;29;g3108591a87c_0_127"/>
          <p:cNvSpPr txBox="1"/>
          <p:nvPr>
            <p:ph idx="10" type="dt"/>
          </p:nvPr>
        </p:nvSpPr>
        <p:spPr>
          <a:xfrm>
            <a:off x="193969" y="4823231"/>
            <a:ext cx="2199600" cy="273900"/>
          </a:xfrm>
          <a:prstGeom prst="rect">
            <a:avLst/>
          </a:prstGeom>
          <a:noFill/>
          <a:ln>
            <a:noFill/>
          </a:ln>
        </p:spPr>
        <p:txBody>
          <a:bodyPr anchorCtr="0" anchor="ctr" bIns="35550" lIns="71100" spcFirstLastPara="1" rIns="71100" wrap="square" tIns="3555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g3108591a87c_0_127"/>
          <p:cNvSpPr txBox="1"/>
          <p:nvPr>
            <p:ph idx="11" type="ftr"/>
          </p:nvPr>
        </p:nvSpPr>
        <p:spPr>
          <a:xfrm>
            <a:off x="3018212" y="4822988"/>
            <a:ext cx="3301500" cy="273900"/>
          </a:xfrm>
          <a:prstGeom prst="rect">
            <a:avLst/>
          </a:prstGeom>
          <a:noFill/>
          <a:ln>
            <a:noFill/>
          </a:ln>
        </p:spPr>
        <p:txBody>
          <a:bodyPr anchorCtr="0" anchor="ctr" bIns="35550" lIns="71100" spcFirstLastPara="1" rIns="71100" wrap="square" tIns="3555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 name="Google Shape;31;g3108591a87c_0_127"/>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g3108591a87c_0_127"/>
          <p:cNvSpPr txBox="1"/>
          <p:nvPr>
            <p:ph idx="3" type="body"/>
          </p:nvPr>
        </p:nvSpPr>
        <p:spPr>
          <a:xfrm>
            <a:off x="304800" y="182404"/>
            <a:ext cx="5791500" cy="413100"/>
          </a:xfrm>
          <a:prstGeom prst="rect">
            <a:avLst/>
          </a:prstGeom>
          <a:noFill/>
          <a:ln>
            <a:noFill/>
          </a:ln>
        </p:spPr>
        <p:txBody>
          <a:bodyPr anchorCtr="0" anchor="t" bIns="35550" lIns="71100" spcFirstLastPara="1" rIns="71100" wrap="square" tIns="35550">
            <a:noAutofit/>
          </a:bodyPr>
          <a:lstStyle>
            <a:lvl1pPr indent="-228600" lvl="0" marL="457200" marR="0" rtl="0" algn="l">
              <a:lnSpc>
                <a:spcPct val="90000"/>
              </a:lnSpc>
              <a:spcBef>
                <a:spcPts val="900"/>
              </a:spcBef>
              <a:spcAft>
                <a:spcPts val="0"/>
              </a:spcAft>
              <a:buClr>
                <a:srgbClr val="7F7F7F"/>
              </a:buClr>
              <a:buSzPts val="2800"/>
              <a:buFont typeface="Arial"/>
              <a:buNone/>
              <a:defRPr b="0" i="0" sz="2800" u="none" cap="none" strike="noStrike">
                <a:solidFill>
                  <a:srgbClr val="7F7F7F"/>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3pPr>
            <a:lvl4pPr indent="-323850" lvl="3" marL="1828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4pPr>
            <a:lvl5pPr indent="-323850" lvl="4" marL="22860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3" name="Shape 33"/>
        <p:cNvGrpSpPr/>
        <p:nvPr/>
      </p:nvGrpSpPr>
      <p:grpSpPr>
        <a:xfrm>
          <a:off x="0" y="0"/>
          <a:ext cx="0" cy="0"/>
          <a:chOff x="0" y="0"/>
          <a:chExt cx="0" cy="0"/>
        </a:xfrm>
      </p:grpSpPr>
      <p:sp>
        <p:nvSpPr>
          <p:cNvPr id="34" name="Google Shape;34;g3108591a87c_0_135"/>
          <p:cNvSpPr txBox="1"/>
          <p:nvPr>
            <p:ph type="title"/>
          </p:nvPr>
        </p:nvSpPr>
        <p:spPr>
          <a:xfrm>
            <a:off x="629841" y="650082"/>
            <a:ext cx="7886700" cy="618000"/>
          </a:xfrm>
          <a:prstGeom prst="rect">
            <a:avLst/>
          </a:prstGeom>
          <a:noFill/>
          <a:ln>
            <a:noFill/>
          </a:ln>
        </p:spPr>
        <p:txBody>
          <a:bodyPr anchorCtr="0" anchor="b" bIns="35550" lIns="71100" spcFirstLastPara="1" rIns="71100" wrap="square" tIns="35550">
            <a:normAutofit/>
          </a:bodyPr>
          <a:lstStyle>
            <a:lvl1pPr lvl="0" marR="0" rtl="0" algn="l">
              <a:lnSpc>
                <a:spcPct val="90000"/>
              </a:lnSpc>
              <a:spcBef>
                <a:spcPts val="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g3108591a87c_0_135"/>
          <p:cNvSpPr txBox="1"/>
          <p:nvPr>
            <p:ph idx="1" type="body"/>
          </p:nvPr>
        </p:nvSpPr>
        <p:spPr>
          <a:xfrm>
            <a:off x="629841" y="1260872"/>
            <a:ext cx="3868500" cy="618000"/>
          </a:xfrm>
          <a:prstGeom prst="rect">
            <a:avLst/>
          </a:prstGeom>
          <a:noFill/>
          <a:ln>
            <a:noFill/>
          </a:ln>
        </p:spPr>
        <p:txBody>
          <a:bodyPr anchorCtr="0" anchor="b" bIns="35550" lIns="71100" spcFirstLastPara="1" rIns="71100" wrap="square" tIns="35550">
            <a:normAutofit/>
          </a:bodyPr>
          <a:lstStyle>
            <a:lvl1pPr indent="-228600" lvl="0" marL="457200" marR="0" rtl="0" algn="l">
              <a:lnSpc>
                <a:spcPct val="90000"/>
              </a:lnSpc>
              <a:spcBef>
                <a:spcPts val="900"/>
              </a:spcBef>
              <a:spcAft>
                <a:spcPts val="0"/>
              </a:spcAft>
              <a:buClr>
                <a:schemeClr val="dk1"/>
              </a:buClr>
              <a:buSzPts val="1900"/>
              <a:buFont typeface="Arial"/>
              <a:buNone/>
              <a:defRPr b="1" i="0" sz="1900" u="none" cap="none" strike="noStrike">
                <a:solidFill>
                  <a:srgbClr val="000000"/>
                </a:solidFill>
                <a:latin typeface="Arial"/>
                <a:ea typeface="Arial"/>
                <a:cs typeface="Arial"/>
                <a:sym typeface="Arial"/>
              </a:defRPr>
            </a:lvl1pPr>
            <a:lvl2pPr indent="-228600" lvl="1" marL="914400" marR="0" rtl="0" algn="l">
              <a:lnSpc>
                <a:spcPct val="90000"/>
              </a:lnSpc>
              <a:spcBef>
                <a:spcPts val="4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1500"/>
              <a:buFont typeface="Arial"/>
              <a:buNone/>
              <a:defRPr b="1" i="0" sz="1500" u="none" cap="none" strike="noStrike">
                <a:solidFill>
                  <a:srgbClr val="000000"/>
                </a:solidFill>
                <a:latin typeface="Arial"/>
                <a:ea typeface="Arial"/>
                <a:cs typeface="Arial"/>
                <a:sym typeface="Arial"/>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rgbClr val="000000"/>
                </a:solidFill>
                <a:latin typeface="Arial"/>
                <a:ea typeface="Arial"/>
                <a:cs typeface="Arial"/>
                <a:sym typeface="Arial"/>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rgbClr val="000000"/>
                </a:solidFill>
                <a:latin typeface="Arial"/>
                <a:ea typeface="Arial"/>
                <a:cs typeface="Arial"/>
                <a:sym typeface="Arial"/>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rgbClr val="000000"/>
                </a:solidFill>
                <a:latin typeface="Arial"/>
                <a:ea typeface="Arial"/>
                <a:cs typeface="Arial"/>
                <a:sym typeface="Arial"/>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rgbClr val="000000"/>
                </a:solidFill>
                <a:latin typeface="Arial"/>
                <a:ea typeface="Arial"/>
                <a:cs typeface="Arial"/>
                <a:sym typeface="Arial"/>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rgbClr val="000000"/>
                </a:solidFill>
                <a:latin typeface="Arial"/>
                <a:ea typeface="Arial"/>
                <a:cs typeface="Arial"/>
                <a:sym typeface="Arial"/>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rgbClr val="000000"/>
                </a:solidFill>
                <a:latin typeface="Arial"/>
                <a:ea typeface="Arial"/>
                <a:cs typeface="Arial"/>
                <a:sym typeface="Arial"/>
              </a:defRPr>
            </a:lvl9pPr>
          </a:lstStyle>
          <a:p/>
        </p:txBody>
      </p:sp>
      <p:sp>
        <p:nvSpPr>
          <p:cNvPr id="36" name="Google Shape;36;g3108591a87c_0_135"/>
          <p:cNvSpPr txBox="1"/>
          <p:nvPr>
            <p:ph idx="2" type="body"/>
          </p:nvPr>
        </p:nvSpPr>
        <p:spPr>
          <a:xfrm>
            <a:off x="629841" y="1878806"/>
            <a:ext cx="3868500" cy="2763600"/>
          </a:xfrm>
          <a:prstGeom prst="rect">
            <a:avLst/>
          </a:prstGeom>
          <a:noFill/>
          <a:ln>
            <a:noFill/>
          </a:ln>
        </p:spPr>
        <p:txBody>
          <a:bodyPr anchorCtr="0" anchor="t" bIns="35550" lIns="71100" spcFirstLastPara="1" rIns="71100" wrap="square" tIns="35550">
            <a:normAutofit/>
          </a:bodyPr>
          <a:lstStyle>
            <a:lvl1pPr indent="-323850" lvl="0" marL="457200" marR="0" rtl="0" algn="l">
              <a:lnSpc>
                <a:spcPct val="90000"/>
              </a:lnSpc>
              <a:spcBef>
                <a:spcPts val="9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3pPr>
            <a:lvl4pPr indent="-323850" lvl="3" marL="1828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4pPr>
            <a:lvl5pPr indent="-323850" lvl="4" marL="22860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9pPr>
          </a:lstStyle>
          <a:p/>
        </p:txBody>
      </p:sp>
      <p:sp>
        <p:nvSpPr>
          <p:cNvPr id="37" name="Google Shape;37;g3108591a87c_0_135"/>
          <p:cNvSpPr txBox="1"/>
          <p:nvPr>
            <p:ph idx="3" type="body"/>
          </p:nvPr>
        </p:nvSpPr>
        <p:spPr>
          <a:xfrm>
            <a:off x="4629150" y="1260872"/>
            <a:ext cx="3887400" cy="618000"/>
          </a:xfrm>
          <a:prstGeom prst="rect">
            <a:avLst/>
          </a:prstGeom>
          <a:noFill/>
          <a:ln>
            <a:noFill/>
          </a:ln>
        </p:spPr>
        <p:txBody>
          <a:bodyPr anchorCtr="0" anchor="b" bIns="35550" lIns="71100" spcFirstLastPara="1" rIns="71100" wrap="square" tIns="35550">
            <a:normAutofit/>
          </a:bodyPr>
          <a:lstStyle>
            <a:lvl1pPr indent="-228600" lvl="0" marL="457200" marR="0" rtl="0" algn="l">
              <a:lnSpc>
                <a:spcPct val="90000"/>
              </a:lnSpc>
              <a:spcBef>
                <a:spcPts val="900"/>
              </a:spcBef>
              <a:spcAft>
                <a:spcPts val="0"/>
              </a:spcAft>
              <a:buClr>
                <a:schemeClr val="dk1"/>
              </a:buClr>
              <a:buSzPts val="1900"/>
              <a:buFont typeface="Arial"/>
              <a:buNone/>
              <a:defRPr b="1" i="0" sz="1900" u="none" cap="none" strike="noStrike">
                <a:solidFill>
                  <a:srgbClr val="000000"/>
                </a:solidFill>
                <a:latin typeface="Arial"/>
                <a:ea typeface="Arial"/>
                <a:cs typeface="Arial"/>
                <a:sym typeface="Arial"/>
              </a:defRPr>
            </a:lvl1pPr>
            <a:lvl2pPr indent="-228600" lvl="1" marL="914400" marR="0" rtl="0" algn="l">
              <a:lnSpc>
                <a:spcPct val="90000"/>
              </a:lnSpc>
              <a:spcBef>
                <a:spcPts val="4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1500"/>
              <a:buFont typeface="Arial"/>
              <a:buNone/>
              <a:defRPr b="1" i="0" sz="1500" u="none" cap="none" strike="noStrike">
                <a:solidFill>
                  <a:srgbClr val="000000"/>
                </a:solidFill>
                <a:latin typeface="Arial"/>
                <a:ea typeface="Arial"/>
                <a:cs typeface="Arial"/>
                <a:sym typeface="Arial"/>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rgbClr val="000000"/>
                </a:solidFill>
                <a:latin typeface="Arial"/>
                <a:ea typeface="Arial"/>
                <a:cs typeface="Arial"/>
                <a:sym typeface="Arial"/>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rgbClr val="000000"/>
                </a:solidFill>
                <a:latin typeface="Arial"/>
                <a:ea typeface="Arial"/>
                <a:cs typeface="Arial"/>
                <a:sym typeface="Arial"/>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rgbClr val="000000"/>
                </a:solidFill>
                <a:latin typeface="Arial"/>
                <a:ea typeface="Arial"/>
                <a:cs typeface="Arial"/>
                <a:sym typeface="Arial"/>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rgbClr val="000000"/>
                </a:solidFill>
                <a:latin typeface="Arial"/>
                <a:ea typeface="Arial"/>
                <a:cs typeface="Arial"/>
                <a:sym typeface="Arial"/>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rgbClr val="000000"/>
                </a:solidFill>
                <a:latin typeface="Arial"/>
                <a:ea typeface="Arial"/>
                <a:cs typeface="Arial"/>
                <a:sym typeface="Arial"/>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rgbClr val="000000"/>
                </a:solidFill>
                <a:latin typeface="Arial"/>
                <a:ea typeface="Arial"/>
                <a:cs typeface="Arial"/>
                <a:sym typeface="Arial"/>
              </a:defRPr>
            </a:lvl9pPr>
          </a:lstStyle>
          <a:p/>
        </p:txBody>
      </p:sp>
      <p:sp>
        <p:nvSpPr>
          <p:cNvPr id="38" name="Google Shape;38;g3108591a87c_0_135"/>
          <p:cNvSpPr txBox="1"/>
          <p:nvPr>
            <p:ph idx="4" type="body"/>
          </p:nvPr>
        </p:nvSpPr>
        <p:spPr>
          <a:xfrm>
            <a:off x="4629150" y="1878806"/>
            <a:ext cx="3887400" cy="2763600"/>
          </a:xfrm>
          <a:prstGeom prst="rect">
            <a:avLst/>
          </a:prstGeom>
          <a:noFill/>
          <a:ln>
            <a:noFill/>
          </a:ln>
        </p:spPr>
        <p:txBody>
          <a:bodyPr anchorCtr="0" anchor="t" bIns="35550" lIns="71100" spcFirstLastPara="1" rIns="71100" wrap="square" tIns="35550">
            <a:normAutofit/>
          </a:bodyPr>
          <a:lstStyle>
            <a:lvl1pPr indent="-323850" lvl="0" marL="457200" marR="0" rtl="0" algn="l">
              <a:lnSpc>
                <a:spcPct val="90000"/>
              </a:lnSpc>
              <a:spcBef>
                <a:spcPts val="9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3pPr>
            <a:lvl4pPr indent="-323850" lvl="3" marL="1828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4pPr>
            <a:lvl5pPr indent="-323850" lvl="4" marL="22860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9pPr>
          </a:lstStyle>
          <a:p/>
        </p:txBody>
      </p:sp>
      <p:sp>
        <p:nvSpPr>
          <p:cNvPr id="39" name="Google Shape;39;g3108591a87c_0_135"/>
          <p:cNvSpPr txBox="1"/>
          <p:nvPr>
            <p:ph idx="10" type="dt"/>
          </p:nvPr>
        </p:nvSpPr>
        <p:spPr>
          <a:xfrm>
            <a:off x="193969" y="4823231"/>
            <a:ext cx="2199600" cy="273900"/>
          </a:xfrm>
          <a:prstGeom prst="rect">
            <a:avLst/>
          </a:prstGeom>
          <a:noFill/>
          <a:ln>
            <a:noFill/>
          </a:ln>
        </p:spPr>
        <p:txBody>
          <a:bodyPr anchorCtr="0" anchor="ctr" bIns="35550" lIns="71100" spcFirstLastPara="1" rIns="71100" wrap="square" tIns="3555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g3108591a87c_0_135"/>
          <p:cNvSpPr txBox="1"/>
          <p:nvPr>
            <p:ph idx="11" type="ftr"/>
          </p:nvPr>
        </p:nvSpPr>
        <p:spPr>
          <a:xfrm>
            <a:off x="3018212" y="4822988"/>
            <a:ext cx="3301500" cy="273900"/>
          </a:xfrm>
          <a:prstGeom prst="rect">
            <a:avLst/>
          </a:prstGeom>
          <a:noFill/>
          <a:ln>
            <a:noFill/>
          </a:ln>
        </p:spPr>
        <p:txBody>
          <a:bodyPr anchorCtr="0" anchor="ctr" bIns="35550" lIns="71100" spcFirstLastPara="1" rIns="71100" wrap="square" tIns="3555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g3108591a87c_0_135"/>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g3108591a87c_0_135"/>
          <p:cNvSpPr txBox="1"/>
          <p:nvPr>
            <p:ph idx="5" type="body"/>
          </p:nvPr>
        </p:nvSpPr>
        <p:spPr>
          <a:xfrm>
            <a:off x="304800" y="182404"/>
            <a:ext cx="5791500" cy="413100"/>
          </a:xfrm>
          <a:prstGeom prst="rect">
            <a:avLst/>
          </a:prstGeom>
          <a:noFill/>
          <a:ln>
            <a:noFill/>
          </a:ln>
        </p:spPr>
        <p:txBody>
          <a:bodyPr anchorCtr="0" anchor="t" bIns="35550" lIns="71100" spcFirstLastPara="1" rIns="71100" wrap="square" tIns="35550">
            <a:noAutofit/>
          </a:bodyPr>
          <a:lstStyle>
            <a:lvl1pPr indent="-228600" lvl="0" marL="457200" marR="0" rtl="0" algn="l">
              <a:lnSpc>
                <a:spcPct val="90000"/>
              </a:lnSpc>
              <a:spcBef>
                <a:spcPts val="900"/>
              </a:spcBef>
              <a:spcAft>
                <a:spcPts val="0"/>
              </a:spcAft>
              <a:buClr>
                <a:srgbClr val="7F7F7F"/>
              </a:buClr>
              <a:buSzPts val="2800"/>
              <a:buFont typeface="Arial"/>
              <a:buNone/>
              <a:defRPr b="0" i="0" sz="2800" u="none" cap="none" strike="noStrike">
                <a:solidFill>
                  <a:srgbClr val="7F7F7F"/>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3pPr>
            <a:lvl4pPr indent="-323850" lvl="3" marL="1828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4pPr>
            <a:lvl5pPr indent="-323850" lvl="4" marL="22860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3" name="Shape 43"/>
        <p:cNvGrpSpPr/>
        <p:nvPr/>
      </p:nvGrpSpPr>
      <p:grpSpPr>
        <a:xfrm>
          <a:off x="0" y="0"/>
          <a:ext cx="0" cy="0"/>
          <a:chOff x="0" y="0"/>
          <a:chExt cx="0" cy="0"/>
        </a:xfrm>
      </p:grpSpPr>
      <p:sp>
        <p:nvSpPr>
          <p:cNvPr id="44" name="Google Shape;44;g3108591a87c_0_145"/>
          <p:cNvSpPr txBox="1"/>
          <p:nvPr>
            <p:ph idx="10" type="dt"/>
          </p:nvPr>
        </p:nvSpPr>
        <p:spPr>
          <a:xfrm>
            <a:off x="193969" y="4823231"/>
            <a:ext cx="2199600" cy="273900"/>
          </a:xfrm>
          <a:prstGeom prst="rect">
            <a:avLst/>
          </a:prstGeom>
          <a:noFill/>
          <a:ln>
            <a:noFill/>
          </a:ln>
        </p:spPr>
        <p:txBody>
          <a:bodyPr anchorCtr="0" anchor="ctr" bIns="35550" lIns="71100" spcFirstLastPara="1" rIns="71100" wrap="square" tIns="3555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 name="Google Shape;45;g3108591a87c_0_145"/>
          <p:cNvSpPr txBox="1"/>
          <p:nvPr>
            <p:ph idx="11" type="ftr"/>
          </p:nvPr>
        </p:nvSpPr>
        <p:spPr>
          <a:xfrm>
            <a:off x="3018212" y="4822988"/>
            <a:ext cx="3301500" cy="273900"/>
          </a:xfrm>
          <a:prstGeom prst="rect">
            <a:avLst/>
          </a:prstGeom>
          <a:noFill/>
          <a:ln>
            <a:noFill/>
          </a:ln>
        </p:spPr>
        <p:txBody>
          <a:bodyPr anchorCtr="0" anchor="ctr" bIns="35550" lIns="71100" spcFirstLastPara="1" rIns="71100" wrap="square" tIns="3555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g3108591a87c_0_145"/>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g3108591a87c_0_145"/>
          <p:cNvSpPr txBox="1"/>
          <p:nvPr>
            <p:ph idx="1" type="body"/>
          </p:nvPr>
        </p:nvSpPr>
        <p:spPr>
          <a:xfrm>
            <a:off x="304800" y="182404"/>
            <a:ext cx="5791500" cy="413100"/>
          </a:xfrm>
          <a:prstGeom prst="rect">
            <a:avLst/>
          </a:prstGeom>
          <a:noFill/>
          <a:ln>
            <a:noFill/>
          </a:ln>
        </p:spPr>
        <p:txBody>
          <a:bodyPr anchorCtr="0" anchor="t" bIns="35550" lIns="71100" spcFirstLastPara="1" rIns="71100" wrap="square" tIns="35550">
            <a:noAutofit/>
          </a:bodyPr>
          <a:lstStyle>
            <a:lvl1pPr indent="-228600" lvl="0" marL="457200" marR="0" rtl="0" algn="l">
              <a:lnSpc>
                <a:spcPct val="90000"/>
              </a:lnSpc>
              <a:spcBef>
                <a:spcPts val="900"/>
              </a:spcBef>
              <a:spcAft>
                <a:spcPts val="0"/>
              </a:spcAft>
              <a:buClr>
                <a:srgbClr val="7F7F7F"/>
              </a:buClr>
              <a:buSzPts val="2800"/>
              <a:buFont typeface="Arial"/>
              <a:buNone/>
              <a:defRPr b="0" i="0" sz="2800" u="none" cap="none" strike="noStrike">
                <a:solidFill>
                  <a:srgbClr val="7F7F7F"/>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3pPr>
            <a:lvl4pPr indent="-323850" lvl="3" marL="1828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4pPr>
            <a:lvl5pPr indent="-323850" lvl="4" marL="22860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8" name="Shape 48"/>
        <p:cNvGrpSpPr/>
        <p:nvPr/>
      </p:nvGrpSpPr>
      <p:grpSpPr>
        <a:xfrm>
          <a:off x="0" y="0"/>
          <a:ext cx="0" cy="0"/>
          <a:chOff x="0" y="0"/>
          <a:chExt cx="0" cy="0"/>
        </a:xfrm>
      </p:grpSpPr>
      <p:sp>
        <p:nvSpPr>
          <p:cNvPr id="49" name="Google Shape;49;g3108591a87c_0_150"/>
          <p:cNvSpPr txBox="1"/>
          <p:nvPr>
            <p:ph type="title"/>
          </p:nvPr>
        </p:nvSpPr>
        <p:spPr>
          <a:xfrm>
            <a:off x="304800" y="740568"/>
            <a:ext cx="3274200" cy="802800"/>
          </a:xfrm>
          <a:prstGeom prst="rect">
            <a:avLst/>
          </a:prstGeom>
          <a:noFill/>
          <a:ln>
            <a:noFill/>
          </a:ln>
        </p:spPr>
        <p:txBody>
          <a:bodyPr anchorCtr="0" anchor="b" bIns="35550" lIns="71100" spcFirstLastPara="1" rIns="71100" wrap="square" tIns="35550">
            <a:normAutofit/>
          </a:bodyPr>
          <a:lstStyle>
            <a:lvl1pPr lvl="0" marR="0" rtl="0" algn="l">
              <a:lnSpc>
                <a:spcPct val="90000"/>
              </a:lnSpc>
              <a:spcBef>
                <a:spcPts val="0"/>
              </a:spcBef>
              <a:spcAft>
                <a:spcPts val="0"/>
              </a:spcAft>
              <a:buClr>
                <a:schemeClr val="dk1"/>
              </a:buClr>
              <a:buSzPts val="2500"/>
              <a:buFont typeface="Arial Black"/>
              <a:buChar char="●"/>
              <a:defRPr b="0" i="0" sz="2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g3108591a87c_0_150"/>
          <p:cNvSpPr txBox="1"/>
          <p:nvPr>
            <p:ph idx="1" type="body"/>
          </p:nvPr>
        </p:nvSpPr>
        <p:spPr>
          <a:xfrm>
            <a:off x="3887391" y="740569"/>
            <a:ext cx="4629300" cy="3655200"/>
          </a:xfrm>
          <a:prstGeom prst="rect">
            <a:avLst/>
          </a:prstGeom>
          <a:noFill/>
          <a:ln>
            <a:noFill/>
          </a:ln>
        </p:spPr>
        <p:txBody>
          <a:bodyPr anchorCtr="0" anchor="t" bIns="35550" lIns="71100" spcFirstLastPara="1" rIns="71100" wrap="square" tIns="35550">
            <a:normAutofit/>
          </a:bodyPr>
          <a:lstStyle>
            <a:lvl1pPr indent="-387350" lvl="0" marL="457200" marR="0" rtl="0" algn="l">
              <a:lnSpc>
                <a:spcPct val="90000"/>
              </a:lnSpc>
              <a:spcBef>
                <a:spcPts val="900"/>
              </a:spcBef>
              <a:spcAft>
                <a:spcPts val="0"/>
              </a:spcAft>
              <a:buClr>
                <a:schemeClr val="dk1"/>
              </a:buClr>
              <a:buSzPts val="2500"/>
              <a:buFont typeface="Arial"/>
              <a:buChar char="●"/>
              <a:defRPr b="0" i="0" sz="2500" u="none" cap="none" strike="noStrike">
                <a:solidFill>
                  <a:srgbClr val="000000"/>
                </a:solidFill>
                <a:latin typeface="Arial"/>
                <a:ea typeface="Arial"/>
                <a:cs typeface="Arial"/>
                <a:sym typeface="Arial"/>
              </a:defRPr>
            </a:lvl1pPr>
            <a:lvl2pPr indent="-368300" lvl="1" marL="914400" marR="0" rtl="0" algn="l">
              <a:lnSpc>
                <a:spcPct val="90000"/>
              </a:lnSpc>
              <a:spcBef>
                <a:spcPts val="400"/>
              </a:spcBef>
              <a:spcAft>
                <a:spcPts val="0"/>
              </a:spcAft>
              <a:buClr>
                <a:schemeClr val="dk1"/>
              </a:buClr>
              <a:buSzPts val="2200"/>
              <a:buFont typeface="Arial"/>
              <a:buChar char="○"/>
              <a:defRPr b="0" i="0" sz="2200" u="none" cap="none" strike="noStrike">
                <a:solidFill>
                  <a:srgbClr val="000000"/>
                </a:solidFill>
                <a:latin typeface="Arial"/>
                <a:ea typeface="Arial"/>
                <a:cs typeface="Arial"/>
                <a:sym typeface="Arial"/>
              </a:defRPr>
            </a:lvl2pPr>
            <a:lvl3pPr indent="-349250" lvl="2" marL="1371600" marR="0" rtl="0" algn="l">
              <a:lnSpc>
                <a:spcPct val="90000"/>
              </a:lnSpc>
              <a:spcBef>
                <a:spcPts val="400"/>
              </a:spcBef>
              <a:spcAft>
                <a:spcPts val="0"/>
              </a:spcAft>
              <a:buClr>
                <a:schemeClr val="dk1"/>
              </a:buClr>
              <a:buSzPts val="1900"/>
              <a:buFont typeface="Arial"/>
              <a:buChar char="■"/>
              <a:defRPr b="0" i="0" sz="1900" u="none" cap="none" strike="noStrike">
                <a:solidFill>
                  <a:srgbClr val="000000"/>
                </a:solidFill>
                <a:latin typeface="Arial"/>
                <a:ea typeface="Arial"/>
                <a:cs typeface="Arial"/>
                <a:sym typeface="Arial"/>
              </a:defRPr>
            </a:lvl3pPr>
            <a:lvl4pPr indent="-330200" lvl="3" marL="1828800" marR="0" rtl="0" algn="l">
              <a:lnSpc>
                <a:spcPct val="90000"/>
              </a:lnSpc>
              <a:spcBef>
                <a:spcPts val="4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90000"/>
              </a:lnSpc>
              <a:spcBef>
                <a:spcPts val="4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lnSpc>
                <a:spcPct val="90000"/>
              </a:lnSpc>
              <a:spcBef>
                <a:spcPts val="4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lnSpc>
                <a:spcPct val="90000"/>
              </a:lnSpc>
              <a:spcBef>
                <a:spcPts val="4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lnSpc>
                <a:spcPct val="90000"/>
              </a:lnSpc>
              <a:spcBef>
                <a:spcPts val="4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lnSpc>
                <a:spcPct val="90000"/>
              </a:lnSpc>
              <a:spcBef>
                <a:spcPts val="40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51" name="Google Shape;51;g3108591a87c_0_150"/>
          <p:cNvSpPr txBox="1"/>
          <p:nvPr>
            <p:ph idx="2" type="body"/>
          </p:nvPr>
        </p:nvSpPr>
        <p:spPr>
          <a:xfrm>
            <a:off x="304800" y="1543050"/>
            <a:ext cx="3274200" cy="2858700"/>
          </a:xfrm>
          <a:prstGeom prst="rect">
            <a:avLst/>
          </a:prstGeom>
          <a:noFill/>
          <a:ln>
            <a:noFill/>
          </a:ln>
        </p:spPr>
        <p:txBody>
          <a:bodyPr anchorCtr="0" anchor="t" bIns="35550" lIns="71100" spcFirstLastPara="1" rIns="71100" wrap="square" tIns="35550">
            <a:normAutofit/>
          </a:bodyPr>
          <a:lstStyle>
            <a:lvl1pPr indent="-228600" lvl="0" marL="457200" marR="0" rtl="0" algn="l">
              <a:lnSpc>
                <a:spcPct val="90000"/>
              </a:lnSpc>
              <a:spcBef>
                <a:spcPts val="900"/>
              </a:spcBef>
              <a:spcAft>
                <a:spcPts val="0"/>
              </a:spcAft>
              <a:buClr>
                <a:schemeClr val="dk1"/>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400"/>
              </a:spcBef>
              <a:spcAft>
                <a:spcPts val="0"/>
              </a:spcAft>
              <a:buClr>
                <a:schemeClr val="dk1"/>
              </a:buClr>
              <a:buSzPts val="1200"/>
              <a:buFont typeface="Arial"/>
              <a:buNone/>
              <a:defRPr b="0" i="0" sz="1200" u="none" cap="none" strike="noStrike">
                <a:solidFill>
                  <a:srgbClr val="000000"/>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3pPr>
            <a:lvl4pPr indent="-228600" lvl="3" marL="1828800" marR="0" rtl="0" algn="l">
              <a:lnSpc>
                <a:spcPct val="90000"/>
              </a:lnSpc>
              <a:spcBef>
                <a:spcPts val="40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4pPr>
            <a:lvl5pPr indent="-228600" lvl="4" marL="2286000" marR="0" rtl="0" algn="l">
              <a:lnSpc>
                <a:spcPct val="90000"/>
              </a:lnSpc>
              <a:spcBef>
                <a:spcPts val="40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5pPr>
            <a:lvl6pPr indent="-228600" lvl="5" marL="2743200" marR="0" rtl="0" algn="l">
              <a:lnSpc>
                <a:spcPct val="90000"/>
              </a:lnSpc>
              <a:spcBef>
                <a:spcPts val="40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6pPr>
            <a:lvl7pPr indent="-228600" lvl="6" marL="3200400" marR="0" rtl="0" algn="l">
              <a:lnSpc>
                <a:spcPct val="90000"/>
              </a:lnSpc>
              <a:spcBef>
                <a:spcPts val="40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7pPr>
            <a:lvl8pPr indent="-228600" lvl="7" marL="3657600" marR="0" rtl="0" algn="l">
              <a:lnSpc>
                <a:spcPct val="90000"/>
              </a:lnSpc>
              <a:spcBef>
                <a:spcPts val="40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8pPr>
            <a:lvl9pPr indent="-228600" lvl="8" marL="4114800" marR="0" rtl="0" algn="l">
              <a:lnSpc>
                <a:spcPct val="90000"/>
              </a:lnSpc>
              <a:spcBef>
                <a:spcPts val="40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52" name="Google Shape;52;g3108591a87c_0_150"/>
          <p:cNvSpPr txBox="1"/>
          <p:nvPr>
            <p:ph idx="10" type="dt"/>
          </p:nvPr>
        </p:nvSpPr>
        <p:spPr>
          <a:xfrm>
            <a:off x="193969" y="4823231"/>
            <a:ext cx="2199600" cy="273900"/>
          </a:xfrm>
          <a:prstGeom prst="rect">
            <a:avLst/>
          </a:prstGeom>
          <a:noFill/>
          <a:ln>
            <a:noFill/>
          </a:ln>
        </p:spPr>
        <p:txBody>
          <a:bodyPr anchorCtr="0" anchor="ctr" bIns="35550" lIns="71100" spcFirstLastPara="1" rIns="71100" wrap="square" tIns="3555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g3108591a87c_0_150"/>
          <p:cNvSpPr txBox="1"/>
          <p:nvPr>
            <p:ph idx="11" type="ftr"/>
          </p:nvPr>
        </p:nvSpPr>
        <p:spPr>
          <a:xfrm>
            <a:off x="3018212" y="4822988"/>
            <a:ext cx="3301500" cy="273900"/>
          </a:xfrm>
          <a:prstGeom prst="rect">
            <a:avLst/>
          </a:prstGeom>
          <a:noFill/>
          <a:ln>
            <a:noFill/>
          </a:ln>
        </p:spPr>
        <p:txBody>
          <a:bodyPr anchorCtr="0" anchor="ctr" bIns="35550" lIns="71100" spcFirstLastPara="1" rIns="71100" wrap="square" tIns="3555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4" name="Google Shape;54;g3108591a87c_0_150"/>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g3108591a87c_0_150"/>
          <p:cNvSpPr txBox="1"/>
          <p:nvPr>
            <p:ph idx="3" type="body"/>
          </p:nvPr>
        </p:nvSpPr>
        <p:spPr>
          <a:xfrm>
            <a:off x="304800" y="182404"/>
            <a:ext cx="5791500" cy="413100"/>
          </a:xfrm>
          <a:prstGeom prst="rect">
            <a:avLst/>
          </a:prstGeom>
          <a:noFill/>
          <a:ln>
            <a:noFill/>
          </a:ln>
        </p:spPr>
        <p:txBody>
          <a:bodyPr anchorCtr="0" anchor="t" bIns="35550" lIns="71100" spcFirstLastPara="1" rIns="71100" wrap="square" tIns="35550">
            <a:noAutofit/>
          </a:bodyPr>
          <a:lstStyle>
            <a:lvl1pPr indent="-228600" lvl="0" marL="457200" marR="0" rtl="0" algn="l">
              <a:lnSpc>
                <a:spcPct val="90000"/>
              </a:lnSpc>
              <a:spcBef>
                <a:spcPts val="900"/>
              </a:spcBef>
              <a:spcAft>
                <a:spcPts val="0"/>
              </a:spcAft>
              <a:buClr>
                <a:srgbClr val="7F7F7F"/>
              </a:buClr>
              <a:buSzPts val="2800"/>
              <a:buFont typeface="Arial"/>
              <a:buNone/>
              <a:defRPr b="0" i="0" sz="2800" u="none" cap="none" strike="noStrike">
                <a:solidFill>
                  <a:srgbClr val="7F7F7F"/>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3pPr>
            <a:lvl4pPr indent="-323850" lvl="3" marL="1828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4pPr>
            <a:lvl5pPr indent="-323850" lvl="4" marL="22860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1.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3108591a87c_0_98"/>
          <p:cNvSpPr/>
          <p:nvPr/>
        </p:nvSpPr>
        <p:spPr>
          <a:xfrm>
            <a:off x="0" y="0"/>
            <a:ext cx="194100" cy="5143500"/>
          </a:xfrm>
          <a:prstGeom prst="rect">
            <a:avLst/>
          </a:prstGeom>
          <a:gradFill>
            <a:gsLst>
              <a:gs pos="0">
                <a:srgbClr val="E7AA28"/>
              </a:gs>
              <a:gs pos="4000">
                <a:srgbClr val="E7AA28"/>
              </a:gs>
              <a:gs pos="45000">
                <a:srgbClr val="747474"/>
              </a:gs>
              <a:gs pos="54000">
                <a:srgbClr val="262626"/>
              </a:gs>
              <a:gs pos="79000">
                <a:srgbClr val="21304E"/>
              </a:gs>
              <a:gs pos="100000">
                <a:srgbClr val="21304E"/>
              </a:gs>
            </a:gsLst>
            <a:lin ang="5400012" scaled="0"/>
          </a:gradFill>
          <a:ln>
            <a:noFill/>
          </a:ln>
        </p:spPr>
        <p:txBody>
          <a:bodyPr anchorCtr="0" anchor="ctr" bIns="35550" lIns="71100" spcFirstLastPara="1" rIns="71100" wrap="square" tIns="3555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1" name="Google Shape;11;g3108591a87c_0_98"/>
          <p:cNvSpPr/>
          <p:nvPr/>
        </p:nvSpPr>
        <p:spPr>
          <a:xfrm>
            <a:off x="193964" y="4776797"/>
            <a:ext cx="8949900" cy="366900"/>
          </a:xfrm>
          <a:prstGeom prst="rect">
            <a:avLst/>
          </a:prstGeom>
          <a:gradFill>
            <a:gsLst>
              <a:gs pos="0">
                <a:srgbClr val="E7AA28"/>
              </a:gs>
              <a:gs pos="4000">
                <a:srgbClr val="E7AA28"/>
              </a:gs>
              <a:gs pos="20000">
                <a:srgbClr val="747474"/>
              </a:gs>
              <a:gs pos="28000">
                <a:srgbClr val="21304E"/>
              </a:gs>
              <a:gs pos="79000">
                <a:srgbClr val="21304E"/>
              </a:gs>
              <a:gs pos="100000">
                <a:srgbClr val="21304E"/>
              </a:gs>
            </a:gsLst>
            <a:lin ang="10800025" scaled="0"/>
          </a:gradFill>
          <a:ln>
            <a:noFill/>
          </a:ln>
        </p:spPr>
        <p:txBody>
          <a:bodyPr anchorCtr="0" anchor="ctr" bIns="35550" lIns="71100" spcFirstLastPara="1" rIns="71100" wrap="square" tIns="3555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 name="Google Shape;12;g3108591a87c_0_98"/>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pic>
        <p:nvPicPr>
          <p:cNvPr id="13" name="Google Shape;13;g3108591a87c_0_98"/>
          <p:cNvPicPr preferRelativeResize="0"/>
          <p:nvPr/>
        </p:nvPicPr>
        <p:blipFill rotWithShape="1">
          <a:blip r:embed="rId1">
            <a:alphaModFix/>
          </a:blip>
          <a:srcRect b="0" l="0" r="0" t="0"/>
          <a:stretch/>
        </p:blipFill>
        <p:spPr>
          <a:xfrm>
            <a:off x="7368190" y="0"/>
            <a:ext cx="1597829" cy="535207"/>
          </a:xfrm>
          <a:prstGeom prst="rect">
            <a:avLst/>
          </a:prstGeom>
          <a:noFill/>
          <a:ln>
            <a:noFill/>
          </a:ln>
        </p:spPr>
      </p:pic>
      <p:sp>
        <p:nvSpPr>
          <p:cNvPr id="14" name="Google Shape;14;g3108591a87c_0_98"/>
          <p:cNvSpPr txBox="1"/>
          <p:nvPr/>
        </p:nvSpPr>
        <p:spPr>
          <a:xfrm>
            <a:off x="209950" y="4790825"/>
            <a:ext cx="2656200" cy="376200"/>
          </a:xfrm>
          <a:prstGeom prst="rect">
            <a:avLst/>
          </a:prstGeom>
          <a:noFill/>
          <a:ln>
            <a:noFill/>
          </a:ln>
        </p:spPr>
        <p:txBody>
          <a:bodyPr anchorCtr="0" anchor="t" bIns="94800" lIns="94800" spcFirstLastPara="1" rIns="94800" wrap="square" tIns="948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Lexend Light"/>
                <a:ea typeface="Lexend Light"/>
                <a:cs typeface="Lexend Light"/>
                <a:sym typeface="Lexend Light"/>
              </a:rPr>
              <a:t>10/30/2024</a:t>
            </a:r>
            <a:endParaRPr b="0" i="0" sz="1200" u="none" cap="none" strike="noStrike">
              <a:solidFill>
                <a:schemeClr val="lt1"/>
              </a:solidFill>
              <a:latin typeface="Lexend Light"/>
              <a:ea typeface="Lexend Light"/>
              <a:cs typeface="Lexend Light"/>
              <a:sym typeface="Lexend Light"/>
            </a:endParaRPr>
          </a:p>
        </p:txBody>
      </p:sp>
      <p:sp>
        <p:nvSpPr>
          <p:cNvPr id="15" name="Google Shape;15;g3108591a87c_0_98"/>
          <p:cNvSpPr txBox="1"/>
          <p:nvPr/>
        </p:nvSpPr>
        <p:spPr>
          <a:xfrm>
            <a:off x="3260126" y="4841975"/>
            <a:ext cx="2817600" cy="273900"/>
          </a:xfrm>
          <a:prstGeom prst="rect">
            <a:avLst/>
          </a:prstGeom>
          <a:noFill/>
          <a:ln>
            <a:noFill/>
          </a:ln>
        </p:spPr>
        <p:txBody>
          <a:bodyPr anchorCtr="0" anchor="ctr" bIns="35550" lIns="71100" spcFirstLastPara="1" rIns="71100" wrap="square" tIns="3555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Lexend Light"/>
                <a:ea typeface="Lexend Light"/>
                <a:cs typeface="Lexend Light"/>
                <a:sym typeface="Lexend Light"/>
              </a:rPr>
              <a:t>Process Heating</a:t>
            </a:r>
            <a:endParaRPr b="0" i="0" sz="1200" u="none" cap="none" strike="noStrike">
              <a:solidFill>
                <a:schemeClr val="lt1"/>
              </a:solidFill>
              <a:latin typeface="Lexend Light"/>
              <a:ea typeface="Lexend Light"/>
              <a:cs typeface="Lexend Light"/>
              <a:sym typeface="Lexend Light"/>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g310df66cff5_0_538"/>
          <p:cNvSpPr/>
          <p:nvPr/>
        </p:nvSpPr>
        <p:spPr>
          <a:xfrm>
            <a:off x="0" y="0"/>
            <a:ext cx="194100" cy="5143500"/>
          </a:xfrm>
          <a:prstGeom prst="rect">
            <a:avLst/>
          </a:prstGeom>
          <a:gradFill>
            <a:gsLst>
              <a:gs pos="0">
                <a:srgbClr val="E7AA28"/>
              </a:gs>
              <a:gs pos="4000">
                <a:srgbClr val="E7AA28"/>
              </a:gs>
              <a:gs pos="45000">
                <a:srgbClr val="747474"/>
              </a:gs>
              <a:gs pos="54000">
                <a:srgbClr val="262626"/>
              </a:gs>
              <a:gs pos="79000">
                <a:srgbClr val="21304E"/>
              </a:gs>
              <a:gs pos="100000">
                <a:srgbClr val="21304E"/>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6" name="Google Shape;86;g310df66cff5_0_538"/>
          <p:cNvSpPr/>
          <p:nvPr/>
        </p:nvSpPr>
        <p:spPr>
          <a:xfrm>
            <a:off x="193964" y="4776797"/>
            <a:ext cx="8949900" cy="366900"/>
          </a:xfrm>
          <a:prstGeom prst="rect">
            <a:avLst/>
          </a:prstGeom>
          <a:gradFill>
            <a:gsLst>
              <a:gs pos="0">
                <a:srgbClr val="E7AA28"/>
              </a:gs>
              <a:gs pos="4000">
                <a:srgbClr val="E7AA28"/>
              </a:gs>
              <a:gs pos="20000">
                <a:srgbClr val="747474"/>
              </a:gs>
              <a:gs pos="28000">
                <a:srgbClr val="21304E"/>
              </a:gs>
              <a:gs pos="79000">
                <a:srgbClr val="21304E"/>
              </a:gs>
              <a:gs pos="100000">
                <a:srgbClr val="21304E"/>
              </a:gs>
            </a:gsLst>
            <a:lin ang="10800025"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 name="Google Shape;87;g310df66cff5_0_538"/>
          <p:cNvSpPr txBox="1"/>
          <p:nvPr>
            <p:ph type="title"/>
          </p:nvPr>
        </p:nvSpPr>
        <p:spPr>
          <a:xfrm>
            <a:off x="304800" y="673440"/>
            <a:ext cx="8545500" cy="594600"/>
          </a:xfrm>
          <a:prstGeom prst="rect">
            <a:avLst/>
          </a:prstGeom>
          <a:noFill/>
          <a:ln>
            <a:noFill/>
          </a:ln>
        </p:spPr>
        <p:txBody>
          <a:bodyPr anchorCtr="0" anchor="b"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Arial Black"/>
              <a:buNone/>
              <a:defRPr b="0" i="0" sz="3300" u="none" cap="none" strike="noStrike">
                <a:solidFill>
                  <a:schemeClr val="dk1"/>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8" name="Google Shape;88;g310df66cff5_0_538"/>
          <p:cNvSpPr txBox="1"/>
          <p:nvPr>
            <p:ph idx="1" type="body"/>
          </p:nvPr>
        </p:nvSpPr>
        <p:spPr>
          <a:xfrm>
            <a:off x="304800" y="1369218"/>
            <a:ext cx="8545500" cy="32790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9" name="Google Shape;89;g310df66cff5_0_538"/>
          <p:cNvSpPr txBox="1"/>
          <p:nvPr>
            <p:ph idx="10" type="dt"/>
          </p:nvPr>
        </p:nvSpPr>
        <p:spPr>
          <a:xfrm>
            <a:off x="193969" y="4823231"/>
            <a:ext cx="21996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Lexend Light"/>
              <a:buNone/>
              <a:defRPr b="0" i="0" sz="1100" u="none" cap="none" strike="noStrike">
                <a:solidFill>
                  <a:schemeClr val="lt1"/>
                </a:solidFill>
                <a:latin typeface="Lexend Light"/>
                <a:ea typeface="Lexend Light"/>
                <a:cs typeface="Lexend Light"/>
                <a:sym typeface="Lexend Light"/>
              </a:defRPr>
            </a:lvl1pPr>
            <a:lvl2pPr lvl="1" marR="0" rtl="0" algn="l">
              <a:lnSpc>
                <a:spcPct val="100000"/>
              </a:lnSpc>
              <a:spcBef>
                <a:spcPts val="0"/>
              </a:spcBef>
              <a:spcAft>
                <a:spcPts val="0"/>
              </a:spcAft>
              <a:buClr>
                <a:srgbClr val="000000"/>
              </a:buClr>
              <a:buSzPts val="1100"/>
              <a:buFont typeface="Lexend Light"/>
              <a:buNone/>
              <a:defRPr b="0" i="0" sz="1100" u="none" cap="none" strike="noStrike">
                <a:solidFill>
                  <a:schemeClr val="dk1"/>
                </a:solidFill>
                <a:latin typeface="Lexend Light"/>
                <a:ea typeface="Lexend Light"/>
                <a:cs typeface="Lexend Light"/>
                <a:sym typeface="Lexend Light"/>
              </a:defRPr>
            </a:lvl2pPr>
            <a:lvl3pPr lvl="2" marR="0" rtl="0" algn="l">
              <a:lnSpc>
                <a:spcPct val="100000"/>
              </a:lnSpc>
              <a:spcBef>
                <a:spcPts val="0"/>
              </a:spcBef>
              <a:spcAft>
                <a:spcPts val="0"/>
              </a:spcAft>
              <a:buClr>
                <a:srgbClr val="000000"/>
              </a:buClr>
              <a:buSzPts val="1100"/>
              <a:buFont typeface="Lexend Light"/>
              <a:buNone/>
              <a:defRPr b="0" i="0" sz="1100" u="none" cap="none" strike="noStrike">
                <a:solidFill>
                  <a:schemeClr val="dk1"/>
                </a:solidFill>
                <a:latin typeface="Lexend Light"/>
                <a:ea typeface="Lexend Light"/>
                <a:cs typeface="Lexend Light"/>
                <a:sym typeface="Lexend Light"/>
              </a:defRPr>
            </a:lvl3pPr>
            <a:lvl4pPr lvl="3" marR="0" rtl="0" algn="l">
              <a:lnSpc>
                <a:spcPct val="100000"/>
              </a:lnSpc>
              <a:spcBef>
                <a:spcPts val="0"/>
              </a:spcBef>
              <a:spcAft>
                <a:spcPts val="0"/>
              </a:spcAft>
              <a:buClr>
                <a:srgbClr val="000000"/>
              </a:buClr>
              <a:buSzPts val="1100"/>
              <a:buFont typeface="Lexend Light"/>
              <a:buNone/>
              <a:defRPr b="0" i="0" sz="1100" u="none" cap="none" strike="noStrike">
                <a:solidFill>
                  <a:schemeClr val="dk1"/>
                </a:solidFill>
                <a:latin typeface="Lexend Light"/>
                <a:ea typeface="Lexend Light"/>
                <a:cs typeface="Lexend Light"/>
                <a:sym typeface="Lexend Light"/>
              </a:defRPr>
            </a:lvl4pPr>
            <a:lvl5pPr lvl="4" marR="0" rtl="0" algn="l">
              <a:lnSpc>
                <a:spcPct val="100000"/>
              </a:lnSpc>
              <a:spcBef>
                <a:spcPts val="0"/>
              </a:spcBef>
              <a:spcAft>
                <a:spcPts val="0"/>
              </a:spcAft>
              <a:buClr>
                <a:srgbClr val="000000"/>
              </a:buClr>
              <a:buSzPts val="1100"/>
              <a:buFont typeface="Lexend Light"/>
              <a:buNone/>
              <a:defRPr b="0" i="0" sz="1100" u="none" cap="none" strike="noStrike">
                <a:solidFill>
                  <a:schemeClr val="dk1"/>
                </a:solidFill>
                <a:latin typeface="Lexend Light"/>
                <a:ea typeface="Lexend Light"/>
                <a:cs typeface="Lexend Light"/>
                <a:sym typeface="Lexend Light"/>
              </a:defRPr>
            </a:lvl5pPr>
            <a:lvl6pPr lvl="5" marR="0" rtl="0" algn="l">
              <a:lnSpc>
                <a:spcPct val="100000"/>
              </a:lnSpc>
              <a:spcBef>
                <a:spcPts val="0"/>
              </a:spcBef>
              <a:spcAft>
                <a:spcPts val="0"/>
              </a:spcAft>
              <a:buClr>
                <a:srgbClr val="000000"/>
              </a:buClr>
              <a:buSzPts val="1100"/>
              <a:buFont typeface="Lexend Light"/>
              <a:buNone/>
              <a:defRPr b="0" i="0" sz="1100" u="none" cap="none" strike="noStrike">
                <a:solidFill>
                  <a:schemeClr val="dk1"/>
                </a:solidFill>
                <a:latin typeface="Lexend Light"/>
                <a:ea typeface="Lexend Light"/>
                <a:cs typeface="Lexend Light"/>
                <a:sym typeface="Lexend Light"/>
              </a:defRPr>
            </a:lvl6pPr>
            <a:lvl7pPr lvl="6" marR="0" rtl="0" algn="l">
              <a:lnSpc>
                <a:spcPct val="100000"/>
              </a:lnSpc>
              <a:spcBef>
                <a:spcPts val="0"/>
              </a:spcBef>
              <a:spcAft>
                <a:spcPts val="0"/>
              </a:spcAft>
              <a:buClr>
                <a:srgbClr val="000000"/>
              </a:buClr>
              <a:buSzPts val="1100"/>
              <a:buFont typeface="Lexend Light"/>
              <a:buNone/>
              <a:defRPr b="0" i="0" sz="1100" u="none" cap="none" strike="noStrike">
                <a:solidFill>
                  <a:schemeClr val="dk1"/>
                </a:solidFill>
                <a:latin typeface="Lexend Light"/>
                <a:ea typeface="Lexend Light"/>
                <a:cs typeface="Lexend Light"/>
                <a:sym typeface="Lexend Light"/>
              </a:defRPr>
            </a:lvl7pPr>
            <a:lvl8pPr lvl="7" marR="0" rtl="0" algn="l">
              <a:lnSpc>
                <a:spcPct val="100000"/>
              </a:lnSpc>
              <a:spcBef>
                <a:spcPts val="0"/>
              </a:spcBef>
              <a:spcAft>
                <a:spcPts val="0"/>
              </a:spcAft>
              <a:buClr>
                <a:srgbClr val="000000"/>
              </a:buClr>
              <a:buSzPts val="1100"/>
              <a:buFont typeface="Lexend Light"/>
              <a:buNone/>
              <a:defRPr b="0" i="0" sz="1100" u="none" cap="none" strike="noStrike">
                <a:solidFill>
                  <a:schemeClr val="dk1"/>
                </a:solidFill>
                <a:latin typeface="Lexend Light"/>
                <a:ea typeface="Lexend Light"/>
                <a:cs typeface="Lexend Light"/>
                <a:sym typeface="Lexend Light"/>
              </a:defRPr>
            </a:lvl8pPr>
            <a:lvl9pPr lvl="8" marR="0" rtl="0" algn="l">
              <a:lnSpc>
                <a:spcPct val="100000"/>
              </a:lnSpc>
              <a:spcBef>
                <a:spcPts val="0"/>
              </a:spcBef>
              <a:spcAft>
                <a:spcPts val="0"/>
              </a:spcAft>
              <a:buClr>
                <a:srgbClr val="000000"/>
              </a:buClr>
              <a:buSzPts val="1100"/>
              <a:buFont typeface="Lexend Light"/>
              <a:buNone/>
              <a:defRPr b="0" i="0" sz="1100" u="none" cap="none" strike="noStrike">
                <a:solidFill>
                  <a:schemeClr val="dk1"/>
                </a:solidFill>
                <a:latin typeface="Lexend Light"/>
                <a:ea typeface="Lexend Light"/>
                <a:cs typeface="Lexend Light"/>
                <a:sym typeface="Lexend Light"/>
              </a:defRPr>
            </a:lvl9pPr>
          </a:lstStyle>
          <a:p/>
        </p:txBody>
      </p:sp>
      <p:sp>
        <p:nvSpPr>
          <p:cNvPr id="90" name="Google Shape;90;g310df66cff5_0_538"/>
          <p:cNvSpPr txBox="1"/>
          <p:nvPr>
            <p:ph idx="11" type="ftr"/>
          </p:nvPr>
        </p:nvSpPr>
        <p:spPr>
          <a:xfrm>
            <a:off x="3018212" y="4822988"/>
            <a:ext cx="33015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Lexend Light"/>
              <a:buNone/>
              <a:defRPr b="0" i="0" sz="1100" u="none" cap="none" strike="noStrike">
                <a:solidFill>
                  <a:srgbClr val="D8D8D8"/>
                </a:solidFill>
                <a:latin typeface="Lexend Light"/>
                <a:ea typeface="Lexend Light"/>
                <a:cs typeface="Lexend Light"/>
                <a:sym typeface="Lexend Light"/>
              </a:defRPr>
            </a:lvl1pPr>
            <a:lvl2pPr lvl="1" marR="0" rtl="0" algn="l">
              <a:lnSpc>
                <a:spcPct val="100000"/>
              </a:lnSpc>
              <a:spcBef>
                <a:spcPts val="0"/>
              </a:spcBef>
              <a:spcAft>
                <a:spcPts val="0"/>
              </a:spcAft>
              <a:buClr>
                <a:srgbClr val="000000"/>
              </a:buClr>
              <a:buSzPts val="1100"/>
              <a:buFont typeface="Lexend Light"/>
              <a:buNone/>
              <a:defRPr b="0" i="0" sz="1100" u="none" cap="none" strike="noStrike">
                <a:solidFill>
                  <a:schemeClr val="dk1"/>
                </a:solidFill>
                <a:latin typeface="Lexend Light"/>
                <a:ea typeface="Lexend Light"/>
                <a:cs typeface="Lexend Light"/>
                <a:sym typeface="Lexend Light"/>
              </a:defRPr>
            </a:lvl2pPr>
            <a:lvl3pPr lvl="2" marR="0" rtl="0" algn="l">
              <a:lnSpc>
                <a:spcPct val="100000"/>
              </a:lnSpc>
              <a:spcBef>
                <a:spcPts val="0"/>
              </a:spcBef>
              <a:spcAft>
                <a:spcPts val="0"/>
              </a:spcAft>
              <a:buClr>
                <a:srgbClr val="000000"/>
              </a:buClr>
              <a:buSzPts val="1100"/>
              <a:buFont typeface="Lexend Light"/>
              <a:buNone/>
              <a:defRPr b="0" i="0" sz="1100" u="none" cap="none" strike="noStrike">
                <a:solidFill>
                  <a:schemeClr val="dk1"/>
                </a:solidFill>
                <a:latin typeface="Lexend Light"/>
                <a:ea typeface="Lexend Light"/>
                <a:cs typeface="Lexend Light"/>
                <a:sym typeface="Lexend Light"/>
              </a:defRPr>
            </a:lvl3pPr>
            <a:lvl4pPr lvl="3" marR="0" rtl="0" algn="l">
              <a:lnSpc>
                <a:spcPct val="100000"/>
              </a:lnSpc>
              <a:spcBef>
                <a:spcPts val="0"/>
              </a:spcBef>
              <a:spcAft>
                <a:spcPts val="0"/>
              </a:spcAft>
              <a:buClr>
                <a:srgbClr val="000000"/>
              </a:buClr>
              <a:buSzPts val="1100"/>
              <a:buFont typeface="Lexend Light"/>
              <a:buNone/>
              <a:defRPr b="0" i="0" sz="1100" u="none" cap="none" strike="noStrike">
                <a:solidFill>
                  <a:schemeClr val="dk1"/>
                </a:solidFill>
                <a:latin typeface="Lexend Light"/>
                <a:ea typeface="Lexend Light"/>
                <a:cs typeface="Lexend Light"/>
                <a:sym typeface="Lexend Light"/>
              </a:defRPr>
            </a:lvl4pPr>
            <a:lvl5pPr lvl="4" marR="0" rtl="0" algn="l">
              <a:lnSpc>
                <a:spcPct val="100000"/>
              </a:lnSpc>
              <a:spcBef>
                <a:spcPts val="0"/>
              </a:spcBef>
              <a:spcAft>
                <a:spcPts val="0"/>
              </a:spcAft>
              <a:buClr>
                <a:srgbClr val="000000"/>
              </a:buClr>
              <a:buSzPts val="1100"/>
              <a:buFont typeface="Lexend Light"/>
              <a:buNone/>
              <a:defRPr b="0" i="0" sz="1100" u="none" cap="none" strike="noStrike">
                <a:solidFill>
                  <a:schemeClr val="dk1"/>
                </a:solidFill>
                <a:latin typeface="Lexend Light"/>
                <a:ea typeface="Lexend Light"/>
                <a:cs typeface="Lexend Light"/>
                <a:sym typeface="Lexend Light"/>
              </a:defRPr>
            </a:lvl5pPr>
            <a:lvl6pPr lvl="5" marR="0" rtl="0" algn="l">
              <a:lnSpc>
                <a:spcPct val="100000"/>
              </a:lnSpc>
              <a:spcBef>
                <a:spcPts val="0"/>
              </a:spcBef>
              <a:spcAft>
                <a:spcPts val="0"/>
              </a:spcAft>
              <a:buClr>
                <a:srgbClr val="000000"/>
              </a:buClr>
              <a:buSzPts val="1100"/>
              <a:buFont typeface="Lexend Light"/>
              <a:buNone/>
              <a:defRPr b="0" i="0" sz="1100" u="none" cap="none" strike="noStrike">
                <a:solidFill>
                  <a:schemeClr val="dk1"/>
                </a:solidFill>
                <a:latin typeface="Lexend Light"/>
                <a:ea typeface="Lexend Light"/>
                <a:cs typeface="Lexend Light"/>
                <a:sym typeface="Lexend Light"/>
              </a:defRPr>
            </a:lvl6pPr>
            <a:lvl7pPr lvl="6" marR="0" rtl="0" algn="l">
              <a:lnSpc>
                <a:spcPct val="100000"/>
              </a:lnSpc>
              <a:spcBef>
                <a:spcPts val="0"/>
              </a:spcBef>
              <a:spcAft>
                <a:spcPts val="0"/>
              </a:spcAft>
              <a:buClr>
                <a:srgbClr val="000000"/>
              </a:buClr>
              <a:buSzPts val="1100"/>
              <a:buFont typeface="Lexend Light"/>
              <a:buNone/>
              <a:defRPr b="0" i="0" sz="1100" u="none" cap="none" strike="noStrike">
                <a:solidFill>
                  <a:schemeClr val="dk1"/>
                </a:solidFill>
                <a:latin typeface="Lexend Light"/>
                <a:ea typeface="Lexend Light"/>
                <a:cs typeface="Lexend Light"/>
                <a:sym typeface="Lexend Light"/>
              </a:defRPr>
            </a:lvl7pPr>
            <a:lvl8pPr lvl="7" marR="0" rtl="0" algn="l">
              <a:lnSpc>
                <a:spcPct val="100000"/>
              </a:lnSpc>
              <a:spcBef>
                <a:spcPts val="0"/>
              </a:spcBef>
              <a:spcAft>
                <a:spcPts val="0"/>
              </a:spcAft>
              <a:buClr>
                <a:srgbClr val="000000"/>
              </a:buClr>
              <a:buSzPts val="1100"/>
              <a:buFont typeface="Lexend Light"/>
              <a:buNone/>
              <a:defRPr b="0" i="0" sz="1100" u="none" cap="none" strike="noStrike">
                <a:solidFill>
                  <a:schemeClr val="dk1"/>
                </a:solidFill>
                <a:latin typeface="Lexend Light"/>
                <a:ea typeface="Lexend Light"/>
                <a:cs typeface="Lexend Light"/>
                <a:sym typeface="Lexend Light"/>
              </a:defRPr>
            </a:lvl8pPr>
            <a:lvl9pPr lvl="8" marR="0" rtl="0" algn="l">
              <a:lnSpc>
                <a:spcPct val="100000"/>
              </a:lnSpc>
              <a:spcBef>
                <a:spcPts val="0"/>
              </a:spcBef>
              <a:spcAft>
                <a:spcPts val="0"/>
              </a:spcAft>
              <a:buClr>
                <a:srgbClr val="000000"/>
              </a:buClr>
              <a:buSzPts val="1100"/>
              <a:buFont typeface="Lexend Light"/>
              <a:buNone/>
              <a:defRPr b="0" i="0" sz="1100" u="none" cap="none" strike="noStrike">
                <a:solidFill>
                  <a:schemeClr val="dk1"/>
                </a:solidFill>
                <a:latin typeface="Lexend Light"/>
                <a:ea typeface="Lexend Light"/>
                <a:cs typeface="Lexend Light"/>
                <a:sym typeface="Lexend Light"/>
              </a:defRPr>
            </a:lvl9pPr>
          </a:lstStyle>
          <a:p/>
        </p:txBody>
      </p:sp>
      <p:sp>
        <p:nvSpPr>
          <p:cNvPr id="91" name="Google Shape;91;g310df66cff5_0_538"/>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pic>
        <p:nvPicPr>
          <p:cNvPr id="92" name="Google Shape;92;g310df66cff5_0_538"/>
          <p:cNvPicPr preferRelativeResize="0"/>
          <p:nvPr/>
        </p:nvPicPr>
        <p:blipFill rotWithShape="1">
          <a:blip r:embed="rId1">
            <a:alphaModFix/>
          </a:blip>
          <a:srcRect b="0" l="0" r="0" t="0"/>
          <a:stretch/>
        </p:blipFill>
        <p:spPr>
          <a:xfrm>
            <a:off x="7132966" y="0"/>
            <a:ext cx="2010532" cy="6734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4.png"/><Relationship Id="rId4" Type="http://schemas.openxmlformats.org/officeDocument/2006/relationships/image" Target="../media/image3.png"/><Relationship Id="rId9"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4.png"/><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5.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9.png"/><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7.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9.png"/></Relationships>
</file>

<file path=ppt/slides/_rels/slide47.xml.rels><?xml version="1.0" encoding="UTF-8" standalone="yes"?><Relationships xmlns="http://schemas.openxmlformats.org/package/2006/relationships"><Relationship Id="rId10"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3.png"/><Relationship Id="rId4" Type="http://schemas.openxmlformats.org/officeDocument/2006/relationships/image" Target="../media/image57.png"/><Relationship Id="rId9" Type="http://schemas.openxmlformats.org/officeDocument/2006/relationships/image" Target="../media/image62.png"/><Relationship Id="rId5" Type="http://schemas.openxmlformats.org/officeDocument/2006/relationships/image" Target="../media/image54.png"/><Relationship Id="rId6" Type="http://schemas.openxmlformats.org/officeDocument/2006/relationships/image" Target="../media/image58.png"/><Relationship Id="rId7" Type="http://schemas.openxmlformats.org/officeDocument/2006/relationships/image" Target="../media/image55.png"/><Relationship Id="rId8" Type="http://schemas.openxmlformats.org/officeDocument/2006/relationships/image" Target="../media/image6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pic>
        <p:nvPicPr>
          <p:cNvPr id="181" name="Google Shape;181;g3108591a87c_0_93"/>
          <p:cNvPicPr preferRelativeResize="0"/>
          <p:nvPr/>
        </p:nvPicPr>
        <p:blipFill rotWithShape="1">
          <a:blip r:embed="rId4">
            <a:alphaModFix amt="86000"/>
          </a:blip>
          <a:srcRect b="0" l="2104" r="0" t="4351"/>
          <a:stretch/>
        </p:blipFill>
        <p:spPr>
          <a:xfrm>
            <a:off x="192024" y="1820928"/>
            <a:ext cx="8951975" cy="1053738"/>
          </a:xfrm>
          <a:prstGeom prst="rect">
            <a:avLst/>
          </a:prstGeom>
          <a:solidFill>
            <a:schemeClr val="dk1">
              <a:alpha val="14509"/>
            </a:schemeClr>
          </a:solidFill>
          <a:ln>
            <a:noFill/>
          </a:ln>
        </p:spPr>
      </p:pic>
      <p:sp>
        <p:nvSpPr>
          <p:cNvPr id="182" name="Google Shape;182;g3108591a87c_0_93"/>
          <p:cNvSpPr txBox="1"/>
          <p:nvPr>
            <p:ph idx="1" type="subTitle"/>
          </p:nvPr>
        </p:nvSpPr>
        <p:spPr>
          <a:xfrm>
            <a:off x="192024" y="2874684"/>
            <a:ext cx="8952000" cy="498300"/>
          </a:xfrm>
          <a:prstGeom prst="rect">
            <a:avLst/>
          </a:prstGeom>
          <a:solidFill>
            <a:srgbClr val="EAAB29"/>
          </a:solidFill>
          <a:ln>
            <a:noFill/>
          </a:ln>
        </p:spPr>
        <p:txBody>
          <a:bodyPr anchorCtr="0" anchor="t" bIns="35550" lIns="71100" spcFirstLastPara="1" rIns="71100" wrap="square" tIns="35550">
            <a:normAutofit fontScale="70000" lnSpcReduction="10000"/>
          </a:bodyPr>
          <a:lstStyle/>
          <a:p>
            <a:pPr indent="0" lvl="0" marL="0" rtl="0" algn="ctr">
              <a:lnSpc>
                <a:spcPct val="100000"/>
              </a:lnSpc>
              <a:spcBef>
                <a:spcPts val="0"/>
              </a:spcBef>
              <a:spcAft>
                <a:spcPts val="0"/>
              </a:spcAft>
              <a:buClr>
                <a:schemeClr val="dk1"/>
              </a:buClr>
              <a:buSzPct val="100000"/>
              <a:buFont typeface="Arial"/>
              <a:buNone/>
            </a:pPr>
            <a:r>
              <a:rPr lang="en-US" sz="4400">
                <a:solidFill>
                  <a:srgbClr val="1A1A1A"/>
                </a:solidFill>
                <a:latin typeface="Lexend"/>
                <a:ea typeface="Lexend"/>
                <a:cs typeface="Lexend"/>
                <a:sym typeface="Lexend"/>
              </a:rPr>
              <a:t>Process Heating Assessment with MEASUR</a:t>
            </a:r>
            <a:endParaRPr>
              <a:latin typeface="Lexend"/>
              <a:ea typeface="Lexend"/>
              <a:cs typeface="Lexend"/>
              <a:sym typeface="Lexe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3108591a87c_4_2"/>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75" name="Google Shape;275;g3108591a87c_4_2"/>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700" u="sng" cap="none" strike="noStrike">
                <a:solidFill>
                  <a:srgbClr val="000000"/>
                </a:solidFill>
                <a:latin typeface="Lexend"/>
                <a:ea typeface="Lexend"/>
                <a:cs typeface="Lexend"/>
                <a:sym typeface="Lexend"/>
              </a:rPr>
              <a:t>Introduction to Process Heating Module</a:t>
            </a:r>
            <a:endParaRPr b="0" i="0" sz="2700" u="none" cap="none" strike="noStrike">
              <a:solidFill>
                <a:srgbClr val="000000"/>
              </a:solidFill>
              <a:latin typeface="Lexend"/>
              <a:ea typeface="Lexend"/>
              <a:cs typeface="Lexend"/>
              <a:sym typeface="Lexend"/>
            </a:endParaRPr>
          </a:p>
        </p:txBody>
      </p:sp>
      <p:sp>
        <p:nvSpPr>
          <p:cNvPr id="276" name="Google Shape;276;g3108591a87c_4_2"/>
          <p:cNvSpPr txBox="1"/>
          <p:nvPr>
            <p:ph idx="1" type="body"/>
          </p:nvPr>
        </p:nvSpPr>
        <p:spPr>
          <a:xfrm>
            <a:off x="411480" y="914400"/>
            <a:ext cx="3931800" cy="1828800"/>
          </a:xfrm>
          <a:prstGeom prst="rect">
            <a:avLst/>
          </a:prstGeom>
          <a:noFill/>
          <a:ln>
            <a:noFill/>
          </a:ln>
        </p:spPr>
        <p:txBody>
          <a:bodyPr anchorCtr="0" anchor="t" bIns="94800" lIns="94800" spcFirstLastPara="1" rIns="94800" wrap="square" tIns="948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Lexend"/>
                <a:ea typeface="Lexend"/>
                <a:cs typeface="Lexend"/>
                <a:sym typeface="Lexend"/>
              </a:rPr>
              <a:t>Heat Balance Analysis</a:t>
            </a:r>
            <a:endParaRPr b="0" i="0" sz="1400" u="none" cap="none" strike="noStrike">
              <a:solidFill>
                <a:schemeClr val="dk1"/>
              </a:solidFill>
              <a:latin typeface="Lexend Light"/>
              <a:ea typeface="Lexend Light"/>
              <a:cs typeface="Lexend Light"/>
              <a:sym typeface="Lexend Light"/>
            </a:endParaRPr>
          </a:p>
          <a:p>
            <a:pPr indent="0" lvl="0" marL="0" marR="0" rtl="0" algn="l">
              <a:lnSpc>
                <a:spcPct val="100000"/>
              </a:lnSpc>
              <a:spcBef>
                <a:spcPts val="0"/>
              </a:spcBef>
              <a:spcAft>
                <a:spcPts val="0"/>
              </a:spcAft>
              <a:buClr>
                <a:schemeClr val="dk1"/>
              </a:buClr>
              <a:buSzPts val="1100"/>
              <a:buFont typeface="Calibri"/>
              <a:buNone/>
            </a:pPr>
            <a:r>
              <a:rPr b="0" i="0" lang="en-US" sz="1400" u="none" cap="none" strike="noStrike">
                <a:solidFill>
                  <a:schemeClr val="dk1"/>
                </a:solidFill>
                <a:latin typeface="Lexend Light"/>
                <a:ea typeface="Lexend Light"/>
                <a:cs typeface="Lexend Light"/>
                <a:sym typeface="Lexend Light"/>
              </a:rPr>
              <a:t>1. Performing comprehensive heat balance to map energy usage across operations.</a:t>
            </a:r>
            <a:endParaRPr b="0" i="0" sz="1400" u="none" cap="none" strike="noStrike">
              <a:solidFill>
                <a:schemeClr val="dk1"/>
              </a:solidFill>
              <a:latin typeface="Lexend Light"/>
              <a:ea typeface="Lexend Light"/>
              <a:cs typeface="Lexend Light"/>
              <a:sym typeface="Lexend Light"/>
            </a:endParaRPr>
          </a:p>
          <a:p>
            <a:pPr indent="0" lvl="0" marL="0" marR="0" rtl="0" algn="l">
              <a:lnSpc>
                <a:spcPct val="100000"/>
              </a:lnSpc>
              <a:spcBef>
                <a:spcPts val="400"/>
              </a:spcBef>
              <a:spcAft>
                <a:spcPts val="0"/>
              </a:spcAft>
              <a:buClr>
                <a:schemeClr val="dk1"/>
              </a:buClr>
              <a:buSzPts val="1100"/>
              <a:buFont typeface="Calibri"/>
              <a:buNone/>
            </a:pPr>
            <a:r>
              <a:rPr b="0" i="0" lang="en-US" sz="1400" u="none" cap="none" strike="noStrike">
                <a:solidFill>
                  <a:schemeClr val="dk1"/>
                </a:solidFill>
                <a:latin typeface="Lexend Light"/>
                <a:ea typeface="Lexend Light"/>
                <a:cs typeface="Lexend Light"/>
                <a:sym typeface="Lexend Light"/>
              </a:rPr>
              <a:t>2. Pinpointing major areas of energy expenditure under various operating conditions.</a:t>
            </a:r>
            <a:endParaRPr b="0" i="0" sz="1400" u="none" cap="none" strike="noStrike">
              <a:solidFill>
                <a:schemeClr val="dk1"/>
              </a:solidFill>
              <a:latin typeface="Lexend Light"/>
              <a:ea typeface="Lexend Light"/>
              <a:cs typeface="Lexend Light"/>
              <a:sym typeface="Lexend Light"/>
            </a:endParaRPr>
          </a:p>
          <a:p>
            <a:pPr indent="0" lvl="0" marL="0" marR="0" rtl="0" algn="just">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
        <p:nvSpPr>
          <p:cNvPr id="277" name="Google Shape;277;g3108591a87c_4_2"/>
          <p:cNvSpPr txBox="1"/>
          <p:nvPr>
            <p:ph idx="2" type="body"/>
          </p:nvPr>
        </p:nvSpPr>
        <p:spPr>
          <a:xfrm>
            <a:off x="4572000" y="914400"/>
            <a:ext cx="3931800" cy="1828800"/>
          </a:xfrm>
          <a:prstGeom prst="rect">
            <a:avLst/>
          </a:prstGeom>
          <a:noFill/>
          <a:ln>
            <a:noFill/>
          </a:ln>
        </p:spPr>
        <p:txBody>
          <a:bodyPr anchorCtr="0" anchor="t" bIns="94800" lIns="94800" spcFirstLastPara="1" rIns="94800" wrap="square" tIns="948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Lexend"/>
                <a:ea typeface="Lexend"/>
                <a:cs typeface="Lexend"/>
                <a:sym typeface="Lexend"/>
              </a:rPr>
              <a:t>What-If Scenarios</a:t>
            </a:r>
            <a:endParaRPr b="0" i="0" sz="1400" u="none" cap="none" strike="noStrike">
              <a:solidFill>
                <a:schemeClr val="dk1"/>
              </a:solidFill>
              <a:latin typeface="Lexend Light"/>
              <a:ea typeface="Lexend Light"/>
              <a:cs typeface="Lexend Light"/>
              <a:sym typeface="Lexend Ligh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exend Light"/>
                <a:ea typeface="Lexend Light"/>
                <a:cs typeface="Lexend Light"/>
                <a:sym typeface="Lexend Light"/>
              </a:rPr>
              <a:t>1. Testing hypothetical changes and their impacts on energy use.</a:t>
            </a:r>
            <a:endParaRPr b="0" i="0" sz="1400" u="none" cap="none" strike="noStrike">
              <a:solidFill>
                <a:schemeClr val="dk1"/>
              </a:solidFill>
              <a:latin typeface="Lexend Light"/>
              <a:ea typeface="Lexend Light"/>
              <a:cs typeface="Lexend Light"/>
              <a:sym typeface="Lexend Light"/>
            </a:endParaRPr>
          </a:p>
          <a:p>
            <a:pPr indent="0" lvl="0" marL="0" marR="0" rtl="0" algn="l">
              <a:lnSpc>
                <a:spcPct val="100000"/>
              </a:lnSpc>
              <a:spcBef>
                <a:spcPts val="400"/>
              </a:spcBef>
              <a:spcAft>
                <a:spcPts val="0"/>
              </a:spcAft>
              <a:buClr>
                <a:srgbClr val="000000"/>
              </a:buClr>
              <a:buSzPts val="1400"/>
              <a:buFont typeface="Arial"/>
              <a:buNone/>
            </a:pPr>
            <a:r>
              <a:rPr b="0" i="0" lang="en-US" sz="1400" u="none" cap="none" strike="noStrike">
                <a:solidFill>
                  <a:schemeClr val="dk1"/>
                </a:solidFill>
                <a:latin typeface="Lexend Light"/>
                <a:ea typeface="Lexend Light"/>
                <a:cs typeface="Lexend Light"/>
                <a:sym typeface="Lexend Light"/>
              </a:rPr>
              <a:t>2. Exploring different strategies for potential reduction in energy consumption</a:t>
            </a:r>
            <a:endParaRPr b="0" i="0" sz="1400" u="none" cap="none" strike="noStrike">
              <a:solidFill>
                <a:schemeClr val="dk1"/>
              </a:solidFill>
              <a:latin typeface="Lexend Light"/>
              <a:ea typeface="Lexend Light"/>
              <a:cs typeface="Lexend Light"/>
              <a:sym typeface="Lexend Light"/>
            </a:endParaRPr>
          </a:p>
          <a:p>
            <a:pPr indent="0" lvl="0" marL="0" marR="0" rtl="0" algn="just">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
        <p:nvSpPr>
          <p:cNvPr id="278" name="Google Shape;278;g3108591a87c_4_2"/>
          <p:cNvSpPr/>
          <p:nvPr/>
        </p:nvSpPr>
        <p:spPr>
          <a:xfrm>
            <a:off x="1462963" y="2706624"/>
            <a:ext cx="1828800" cy="1828800"/>
          </a:xfrm>
          <a:prstGeom prst="rect">
            <a:avLst/>
          </a:prstGeom>
          <a:blipFill rotWithShape="1">
            <a:blip r:embed="rId3">
              <a:alphaModFix/>
            </a:blip>
            <a:stretch>
              <a:fillRect b="0" l="0" r="0" t="0"/>
            </a:stretch>
          </a:blipFill>
          <a:ln cap="flat" cmpd="sng" w="12700">
            <a:solidFill>
              <a:schemeClr val="dk1"/>
            </a:solidFill>
            <a:prstDash val="solid"/>
            <a:miter lim="800000"/>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79" name="Google Shape;279;g3108591a87c_4_2"/>
          <p:cNvSpPr/>
          <p:nvPr/>
        </p:nvSpPr>
        <p:spPr>
          <a:xfrm>
            <a:off x="5623500" y="2706633"/>
            <a:ext cx="1828800" cy="1828800"/>
          </a:xfrm>
          <a:prstGeom prst="rect">
            <a:avLst/>
          </a:prstGeom>
          <a:blipFill rotWithShape="1">
            <a:blip r:embed="rId4">
              <a:alphaModFix/>
            </a:blip>
            <a:stretch>
              <a:fillRect b="0" l="0" r="0" t="0"/>
            </a:stretch>
          </a:blipFill>
          <a:ln cap="flat" cmpd="sng" w="12700">
            <a:solidFill>
              <a:schemeClr val="dk1"/>
            </a:solidFill>
            <a:prstDash val="solid"/>
            <a:miter lim="800000"/>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4" name="Shape 284"/>
        <p:cNvGrpSpPr/>
        <p:nvPr/>
      </p:nvGrpSpPr>
      <p:grpSpPr>
        <a:xfrm>
          <a:off x="0" y="0"/>
          <a:ext cx="0" cy="0"/>
          <a:chOff x="0" y="0"/>
          <a:chExt cx="0" cy="0"/>
        </a:xfrm>
      </p:grpSpPr>
      <p:sp>
        <p:nvSpPr>
          <p:cNvPr id="285" name="Google Shape;285;g3108591a87c_4_13"/>
          <p:cNvSpPr txBox="1"/>
          <p:nvPr>
            <p:ph type="title"/>
          </p:nvPr>
        </p:nvSpPr>
        <p:spPr>
          <a:xfrm>
            <a:off x="1999850" y="2053794"/>
            <a:ext cx="6663600" cy="1035900"/>
          </a:xfrm>
          <a:prstGeom prst="rect">
            <a:avLst/>
          </a:prstGeom>
          <a:noFill/>
          <a:ln>
            <a:noFill/>
          </a:ln>
        </p:spPr>
        <p:txBody>
          <a:bodyPr anchorCtr="0" anchor="ctr" bIns="35550" lIns="71100" spcFirstLastPara="1" rIns="71100" wrap="square" tIns="35550">
            <a:noAutofit/>
          </a:bodyPr>
          <a:lstStyle/>
          <a:p>
            <a:pPr indent="0" lvl="0" marL="0" marR="0" rtl="0" algn="ctr">
              <a:lnSpc>
                <a:spcPct val="90000"/>
              </a:lnSpc>
              <a:spcBef>
                <a:spcPts val="0"/>
              </a:spcBef>
              <a:spcAft>
                <a:spcPts val="0"/>
              </a:spcAft>
              <a:buClr>
                <a:srgbClr val="002855"/>
              </a:buClr>
              <a:buSzPts val="3100"/>
              <a:buFont typeface="Arial Black"/>
              <a:buNone/>
            </a:pPr>
            <a:r>
              <a:rPr b="0" i="0" lang="en-US" sz="3000" u="none" cap="none" strike="noStrike">
                <a:solidFill>
                  <a:srgbClr val="002855"/>
                </a:solidFill>
                <a:latin typeface="Lexend Medium"/>
                <a:ea typeface="Lexend Medium"/>
                <a:cs typeface="Lexend Medium"/>
                <a:sym typeface="Lexend Medium"/>
              </a:rPr>
              <a:t>Navigating MEASUR</a:t>
            </a:r>
            <a:endParaRPr b="0" i="0" sz="3000" u="none" cap="none" strike="noStrike">
              <a:solidFill>
                <a:srgbClr val="000000"/>
              </a:solidFill>
              <a:latin typeface="Lexend"/>
              <a:ea typeface="Lexend"/>
              <a:cs typeface="Lexend"/>
              <a:sym typeface="Lexend"/>
            </a:endParaRPr>
          </a:p>
        </p:txBody>
      </p:sp>
      <p:sp>
        <p:nvSpPr>
          <p:cNvPr id="286" name="Google Shape;286;g3108591a87c_4_13"/>
          <p:cNvSpPr txBox="1"/>
          <p:nvPr>
            <p:ph idx="4294967295" type="sldNum"/>
          </p:nvPr>
        </p:nvSpPr>
        <p:spPr>
          <a:xfrm>
            <a:off x="8439005" y="4823000"/>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3108591a87c_4_19"/>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92" name="Google Shape;292;g3108591a87c_4_19"/>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3000" u="sng" cap="none" strike="noStrike">
                <a:solidFill>
                  <a:srgbClr val="000000"/>
                </a:solidFill>
                <a:latin typeface="Lexend"/>
                <a:ea typeface="Lexend"/>
                <a:cs typeface="Lexend"/>
                <a:sym typeface="Lexend"/>
              </a:rPr>
              <a:t>Process Heating</a:t>
            </a:r>
            <a:endParaRPr b="0" i="0" sz="3000" u="none" cap="none" strike="noStrike">
              <a:solidFill>
                <a:srgbClr val="000000"/>
              </a:solidFill>
              <a:latin typeface="Lexend"/>
              <a:ea typeface="Lexend"/>
              <a:cs typeface="Lexend"/>
              <a:sym typeface="Lexend"/>
            </a:endParaRPr>
          </a:p>
        </p:txBody>
      </p:sp>
      <p:pic>
        <p:nvPicPr>
          <p:cNvPr id="293" name="Google Shape;293;g3108591a87c_4_19"/>
          <p:cNvPicPr preferRelativeResize="0"/>
          <p:nvPr/>
        </p:nvPicPr>
        <p:blipFill rotWithShape="1">
          <a:blip r:embed="rId3">
            <a:alphaModFix/>
          </a:blip>
          <a:srcRect b="0" l="0" r="0" t="0"/>
          <a:stretch/>
        </p:blipFill>
        <p:spPr>
          <a:xfrm>
            <a:off x="457210" y="591561"/>
            <a:ext cx="8229600" cy="4114800"/>
          </a:xfrm>
          <a:prstGeom prst="rect">
            <a:avLst/>
          </a:prstGeom>
          <a:noFill/>
          <a:ln cap="flat" cmpd="sng" w="9525">
            <a:solidFill>
              <a:srgbClr val="000000"/>
            </a:solidFill>
            <a:prstDash val="solid"/>
            <a:round/>
            <a:headEnd len="sm" w="sm" type="none"/>
            <a:tailEnd len="sm" w="sm" type="none"/>
          </a:ln>
        </p:spPr>
      </p:pic>
      <p:sp>
        <p:nvSpPr>
          <p:cNvPr id="294" name="Google Shape;294;g3108591a87c_4_19"/>
          <p:cNvSpPr/>
          <p:nvPr/>
        </p:nvSpPr>
        <p:spPr>
          <a:xfrm>
            <a:off x="3103200" y="763525"/>
            <a:ext cx="2127900" cy="160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g3108591a87c_4_19"/>
          <p:cNvSpPr/>
          <p:nvPr/>
        </p:nvSpPr>
        <p:spPr>
          <a:xfrm>
            <a:off x="457200" y="990775"/>
            <a:ext cx="860100" cy="160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310bff01bf7_0_11"/>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01" name="Google Shape;301;g310bff01bf7_0_11"/>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3000" u="sng" cap="none" strike="noStrike">
                <a:solidFill>
                  <a:srgbClr val="000000"/>
                </a:solidFill>
                <a:latin typeface="Lexend"/>
                <a:ea typeface="Lexend"/>
                <a:cs typeface="Lexend"/>
                <a:sym typeface="Lexend"/>
              </a:rPr>
              <a:t>Main Tabs</a:t>
            </a:r>
            <a:endParaRPr b="0" i="0" sz="3000" u="none" cap="none" strike="noStrike">
              <a:solidFill>
                <a:srgbClr val="000000"/>
              </a:solidFill>
              <a:latin typeface="Lexend"/>
              <a:ea typeface="Lexend"/>
              <a:cs typeface="Lexend"/>
              <a:sym typeface="Lexend"/>
            </a:endParaRPr>
          </a:p>
        </p:txBody>
      </p:sp>
      <p:graphicFrame>
        <p:nvGraphicFramePr>
          <p:cNvPr id="302" name="Google Shape;302;g310bff01bf7_0_11"/>
          <p:cNvGraphicFramePr/>
          <p:nvPr/>
        </p:nvGraphicFramePr>
        <p:xfrm>
          <a:off x="617949" y="1098537"/>
          <a:ext cx="3000000" cy="3000000"/>
        </p:xfrm>
        <a:graphic>
          <a:graphicData uri="http://schemas.openxmlformats.org/drawingml/2006/table">
            <a:tbl>
              <a:tblPr>
                <a:noFill/>
                <a:tableStyleId>{B0169647-3958-4E57-879A-86B4403E3416}</a:tableStyleId>
              </a:tblPr>
              <a:tblGrid>
                <a:gridCol w="1424025"/>
                <a:gridCol w="6571025"/>
              </a:tblGrid>
              <a:tr h="119475">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Lexend"/>
                          <a:ea typeface="Lexend"/>
                          <a:cs typeface="Lexend"/>
                          <a:sym typeface="Lexend"/>
                        </a:rPr>
                        <a:t>Main Tab</a:t>
                      </a:r>
                      <a:endParaRPr sz="1100" u="none" cap="none" strike="noStrike">
                        <a:latin typeface="Lexend"/>
                        <a:ea typeface="Lexend"/>
                        <a:cs typeface="Lexend"/>
                        <a:sym typeface="Lexend"/>
                      </a:endParaRPr>
                    </a:p>
                  </a:txBody>
                  <a:tcPr marT="14925" marB="14925" marR="29875" marL="29875" anchor="b">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latin typeface="Lexend"/>
                          <a:ea typeface="Lexend"/>
                          <a:cs typeface="Lexend"/>
                          <a:sym typeface="Lexend"/>
                        </a:rPr>
                        <a:t>Explanation</a:t>
                      </a:r>
                      <a:endParaRPr sz="1100" u="none" cap="none" strike="noStrike">
                        <a:latin typeface="Lexend"/>
                        <a:ea typeface="Lexend"/>
                        <a:cs typeface="Lexend"/>
                        <a:sym typeface="Lexend"/>
                      </a:endParaRPr>
                    </a:p>
                  </a:txBody>
                  <a:tcPr marT="14925" marB="14925" marR="29875" marL="29875" anchor="b">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r>
              <a:tr h="3882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System Setup</a:t>
                      </a:r>
                      <a:endParaRPr sz="1100" u="none" cap="none" strike="noStrike">
                        <a:latin typeface="Lexend Light"/>
                        <a:ea typeface="Lexend Light"/>
                        <a:cs typeface="Lexend Light"/>
                        <a:sym typeface="Lexend Light"/>
                      </a:endParaRPr>
                    </a:p>
                  </a:txBody>
                  <a:tcPr marT="14925" marB="14925" marR="29875" marL="29875"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Input baseline data for your system, divided into sub-tabs for detailed entry.</a:t>
                      </a:r>
                      <a:endParaRPr sz="1100" u="none" cap="none" strike="noStrike">
                        <a:latin typeface="Lexend Light"/>
                        <a:ea typeface="Lexend Light"/>
                        <a:cs typeface="Lexend Light"/>
                        <a:sym typeface="Lexend Light"/>
                      </a:endParaRPr>
                    </a:p>
                  </a:txBody>
                  <a:tcPr marT="14925" marB="14925" marR="29875" marL="29875" anchor="ctr">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r>
              <a:tr h="477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Assessment</a:t>
                      </a:r>
                      <a:endParaRPr sz="1100" u="none" cap="none" strike="noStrike">
                        <a:latin typeface="Lexend Light"/>
                        <a:ea typeface="Lexend Light"/>
                        <a:cs typeface="Lexend Light"/>
                        <a:sym typeface="Lexend Light"/>
                      </a:endParaRPr>
                    </a:p>
                  </a:txBody>
                  <a:tcPr marT="14925" marB="14925" marR="29875" marL="29875"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Modify system scenarios to explore potential savings; options for novice and expert views.</a:t>
                      </a:r>
                      <a:endParaRPr sz="1100" u="none" cap="none" strike="noStrike">
                        <a:latin typeface="Lexend Light"/>
                        <a:ea typeface="Lexend Light"/>
                        <a:cs typeface="Lexend Light"/>
                        <a:sym typeface="Lexend Light"/>
                      </a:endParaRPr>
                    </a:p>
                  </a:txBody>
                  <a:tcPr marT="14925" marB="14925" marR="29875" marL="29875" anchor="ctr">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r>
              <a:tr h="3882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Diagram</a:t>
                      </a:r>
                      <a:endParaRPr sz="1100" u="none" cap="none" strike="noStrike">
                        <a:latin typeface="Lexend Light"/>
                        <a:ea typeface="Lexend Light"/>
                        <a:cs typeface="Lexend Light"/>
                        <a:sym typeface="Lexend Light"/>
                      </a:endParaRPr>
                    </a:p>
                  </a:txBody>
                  <a:tcPr marT="14925" marB="14925" marR="29875" marL="29875"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View graphical visualization of the current and modified systems.</a:t>
                      </a:r>
                      <a:endParaRPr sz="1100" u="none" cap="none" strike="noStrike">
                        <a:latin typeface="Lexend Light"/>
                        <a:ea typeface="Lexend Light"/>
                        <a:cs typeface="Lexend Light"/>
                        <a:sym typeface="Lexend Light"/>
                      </a:endParaRPr>
                    </a:p>
                  </a:txBody>
                  <a:tcPr marT="14925" marB="14925" marR="29875" marL="29875" anchor="ctr">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r>
              <a:tr h="5674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Report</a:t>
                      </a:r>
                      <a:endParaRPr sz="1100" u="none" cap="none" strike="noStrike">
                        <a:latin typeface="Lexend Light"/>
                        <a:ea typeface="Lexend Light"/>
                        <a:cs typeface="Lexend Light"/>
                        <a:sym typeface="Lexend Light"/>
                      </a:endParaRPr>
                    </a:p>
                  </a:txBody>
                  <a:tcPr marT="14925" marB="14925" marR="29875" marL="29875"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Access a full breakdown of the system, savings scenarios, and generate printable reports.</a:t>
                      </a:r>
                      <a:endParaRPr sz="1100" u="none" cap="none" strike="noStrike">
                        <a:latin typeface="Lexend Light"/>
                        <a:ea typeface="Lexend Light"/>
                        <a:cs typeface="Lexend Light"/>
                        <a:sym typeface="Lexend Light"/>
                      </a:endParaRPr>
                    </a:p>
                  </a:txBody>
                  <a:tcPr marT="14925" marB="14925" marR="29875" marL="29875" anchor="ctr">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r>
              <a:tr h="477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Sankey</a:t>
                      </a:r>
                      <a:endParaRPr sz="1100" u="none" cap="none" strike="noStrike">
                        <a:latin typeface="Lexend Light"/>
                        <a:ea typeface="Lexend Light"/>
                        <a:cs typeface="Lexend Light"/>
                        <a:sym typeface="Lexend Light"/>
                      </a:endParaRPr>
                    </a:p>
                  </a:txBody>
                  <a:tcPr marT="14925" marB="14925" marR="29875" marL="29875"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See a visual representation of energy consumption and production for different scenarios.</a:t>
                      </a:r>
                      <a:endParaRPr sz="1100" u="none" cap="none" strike="noStrike">
                        <a:latin typeface="Lexend Light"/>
                        <a:ea typeface="Lexend Light"/>
                        <a:cs typeface="Lexend Light"/>
                        <a:sym typeface="Lexend Light"/>
                      </a:endParaRPr>
                    </a:p>
                  </a:txBody>
                  <a:tcPr marT="14925" marB="14925" marR="29875" marL="29875" anchor="ctr">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r>
              <a:tr h="3882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Calculators</a:t>
                      </a:r>
                      <a:endParaRPr sz="1100" u="none" cap="none" strike="noStrike">
                        <a:latin typeface="Lexend Light"/>
                        <a:ea typeface="Lexend Light"/>
                        <a:cs typeface="Lexend Light"/>
                        <a:sym typeface="Lexend Light"/>
                      </a:endParaRPr>
                    </a:p>
                  </a:txBody>
                  <a:tcPr marT="14925" marB="14925" marR="29875" marL="29875"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Use standalone calculators for additional process heating calculations.</a:t>
                      </a:r>
                      <a:endParaRPr sz="1100" u="none" cap="none" strike="noStrike">
                        <a:latin typeface="Lexend Light"/>
                        <a:ea typeface="Lexend Light"/>
                        <a:cs typeface="Lexend Light"/>
                        <a:sym typeface="Lexend Light"/>
                      </a:endParaRPr>
                    </a:p>
                  </a:txBody>
                  <a:tcPr marT="14925" marB="14925" marR="29875" marL="29875" anchor="ctr">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r>
            </a:tbl>
          </a:graphicData>
        </a:graphic>
      </p:graphicFrame>
      <p:sp>
        <p:nvSpPr>
          <p:cNvPr id="303" name="Google Shape;303;g310bff01bf7_0_11"/>
          <p:cNvSpPr txBox="1"/>
          <p:nvPr/>
        </p:nvSpPr>
        <p:spPr>
          <a:xfrm>
            <a:off x="979775" y="811125"/>
            <a:ext cx="7271400" cy="287400"/>
          </a:xfrm>
          <a:prstGeom prst="rect">
            <a:avLst/>
          </a:prstGeom>
          <a:noFill/>
          <a:ln>
            <a:noFill/>
          </a:ln>
        </p:spPr>
        <p:txBody>
          <a:bodyPr anchorCtr="0" anchor="t" bIns="35550" lIns="71100" spcFirstLastPara="1" rIns="71100" wrap="square" tIns="3555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exend ExtraLight"/>
                <a:ea typeface="Lexend ExtraLight"/>
                <a:cs typeface="Lexend ExtraLight"/>
                <a:sym typeface="Lexend ExtraLight"/>
              </a:rPr>
              <a:t>Table 1: Main Tabs in MEASUR's Process Heating Assessments</a:t>
            </a:r>
            <a:endParaRPr b="0" i="0" sz="1100" u="none" cap="none" strike="noStrike">
              <a:solidFill>
                <a:schemeClr val="dk1"/>
              </a:solidFill>
              <a:latin typeface="Lexend ExtraLight"/>
              <a:ea typeface="Lexend ExtraLight"/>
              <a:cs typeface="Lexend ExtraLight"/>
              <a:sym typeface="Lexend Extra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310bff01bf7_0_29"/>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09" name="Google Shape;309;g310bff01bf7_0_29"/>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3000" u="sng" cap="none" strike="noStrike">
                <a:solidFill>
                  <a:srgbClr val="000000"/>
                </a:solidFill>
                <a:latin typeface="Lexend"/>
                <a:ea typeface="Lexend"/>
                <a:cs typeface="Lexend"/>
                <a:sym typeface="Lexend"/>
              </a:rPr>
              <a:t>Additional Buttons</a:t>
            </a:r>
            <a:endParaRPr b="0" i="0" sz="3000" u="none" cap="none" strike="noStrike">
              <a:solidFill>
                <a:srgbClr val="000000"/>
              </a:solidFill>
              <a:latin typeface="Lexend"/>
              <a:ea typeface="Lexend"/>
              <a:cs typeface="Lexend"/>
              <a:sym typeface="Lexend"/>
            </a:endParaRPr>
          </a:p>
        </p:txBody>
      </p:sp>
      <p:graphicFrame>
        <p:nvGraphicFramePr>
          <p:cNvPr id="310" name="Google Shape;310;g310bff01bf7_0_29"/>
          <p:cNvGraphicFramePr/>
          <p:nvPr/>
        </p:nvGraphicFramePr>
        <p:xfrm>
          <a:off x="617949" y="1098537"/>
          <a:ext cx="3000000" cy="3000000"/>
        </p:xfrm>
        <a:graphic>
          <a:graphicData uri="http://schemas.openxmlformats.org/drawingml/2006/table">
            <a:tbl>
              <a:tblPr>
                <a:noFill/>
                <a:tableStyleId>{B0169647-3958-4E57-879A-86B4403E3416}</a:tableStyleId>
              </a:tblPr>
              <a:tblGrid>
                <a:gridCol w="1424025"/>
                <a:gridCol w="6571025"/>
              </a:tblGrid>
              <a:tr h="1194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a:ea typeface="Lexend"/>
                          <a:cs typeface="Lexend"/>
                          <a:sym typeface="Lexend"/>
                        </a:rPr>
                        <a:t>Button</a:t>
                      </a:r>
                      <a:endParaRPr sz="1100" u="none" cap="none" strike="noStrike">
                        <a:latin typeface="Lexend"/>
                        <a:ea typeface="Lexend"/>
                        <a:cs typeface="Lexend"/>
                        <a:sym typeface="Lexend"/>
                      </a:endParaRPr>
                    </a:p>
                  </a:txBody>
                  <a:tcPr marT="34300" marB="34300" marR="68600" marL="68600" anchor="b">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a:ea typeface="Lexend"/>
                          <a:cs typeface="Lexend"/>
                          <a:sym typeface="Lexend"/>
                        </a:rPr>
                        <a:t>Explanation</a:t>
                      </a:r>
                      <a:endParaRPr sz="1100" u="none" cap="none" strike="noStrike">
                        <a:latin typeface="Lexend"/>
                        <a:ea typeface="Lexend"/>
                        <a:cs typeface="Lexend"/>
                        <a:sym typeface="Lexend"/>
                      </a:endParaRPr>
                    </a:p>
                  </a:txBody>
                  <a:tcPr marT="34300" marB="34300" marR="68600" marL="68600" anchor="b">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r>
              <a:tr h="3882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Book</a:t>
                      </a:r>
                      <a:endParaRPr sz="1100" u="none" cap="none" strike="noStrike">
                        <a:latin typeface="Lexend Light"/>
                        <a:ea typeface="Lexend Light"/>
                        <a:cs typeface="Lexend Light"/>
                        <a:sym typeface="Lexend Light"/>
                      </a:endParaRPr>
                    </a:p>
                  </a:txBody>
                  <a:tcPr marT="34300" marB="34300" marR="68600" marL="68600"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Opens the full Process Heating User Manual in a new window.</a:t>
                      </a:r>
                      <a:endParaRPr sz="1100" u="none" cap="none" strike="noStrike">
                        <a:latin typeface="Lexend Light"/>
                        <a:ea typeface="Lexend Light"/>
                        <a:cs typeface="Lexend Light"/>
                        <a:sym typeface="Lexend Light"/>
                      </a:endParaRPr>
                    </a:p>
                  </a:txBody>
                  <a:tcPr marT="34300" marB="34300" marR="68600" marL="68600" anchor="ctr">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r>
              <a:tr h="477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Gear</a:t>
                      </a:r>
                      <a:endParaRPr sz="1100" u="none" cap="none" strike="noStrike">
                        <a:latin typeface="Lexend Light"/>
                        <a:ea typeface="Lexend Light"/>
                        <a:cs typeface="Lexend Light"/>
                        <a:sym typeface="Lexend Light"/>
                      </a:endParaRPr>
                    </a:p>
                  </a:txBody>
                  <a:tcPr marT="34300" marB="34300" marR="68600" marL="68600"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Navigates to the global settings page of MEASUR.</a:t>
                      </a:r>
                      <a:endParaRPr sz="1100" u="none" cap="none" strike="noStrike">
                        <a:latin typeface="Lexend Light"/>
                        <a:ea typeface="Lexend Light"/>
                        <a:cs typeface="Lexend Light"/>
                        <a:sym typeface="Lexend Light"/>
                      </a:endParaRPr>
                    </a:p>
                  </a:txBody>
                  <a:tcPr marT="34300" marB="34300" marR="68600" marL="68600" anchor="ctr">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r>
              <a:tr h="3882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Folder</a:t>
                      </a:r>
                      <a:endParaRPr sz="1100" u="none" cap="none" strike="noStrike">
                        <a:latin typeface="Lexend Light"/>
                        <a:ea typeface="Lexend Light"/>
                        <a:cs typeface="Lexend Light"/>
                        <a:sym typeface="Lexend Light"/>
                      </a:endParaRPr>
                    </a:p>
                  </a:txBody>
                  <a:tcPr marT="34300" marB="34300" marR="68600" marL="68600"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Takes you to the assessment dashboard for the current assessment.</a:t>
                      </a:r>
                      <a:endParaRPr sz="1100" u="none" cap="none" strike="noStrike">
                        <a:latin typeface="Lexend Light"/>
                        <a:ea typeface="Lexend Light"/>
                        <a:cs typeface="Lexend Light"/>
                        <a:sym typeface="Lexend Light"/>
                      </a:endParaRPr>
                    </a:p>
                  </a:txBody>
                  <a:tcPr marT="34300" marB="34300" marR="68600" marL="68600" anchor="ctr">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r>
              <a:tr h="5674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Home</a:t>
                      </a:r>
                      <a:endParaRPr sz="1100" u="none" cap="none" strike="noStrike">
                        <a:latin typeface="Lexend Light"/>
                        <a:ea typeface="Lexend Light"/>
                        <a:cs typeface="Lexend Light"/>
                        <a:sym typeface="Lexend Light"/>
                      </a:endParaRPr>
                    </a:p>
                  </a:txBody>
                  <a:tcPr marT="34300" marB="34300" marR="68600" marL="68600"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Brings you to the MEASUR home page.</a:t>
                      </a:r>
                      <a:endParaRPr sz="1100" u="none" cap="none" strike="noStrike">
                        <a:latin typeface="Lexend Light"/>
                        <a:ea typeface="Lexend Light"/>
                        <a:cs typeface="Lexend Light"/>
                        <a:sym typeface="Lexend Light"/>
                      </a:endParaRPr>
                    </a:p>
                  </a:txBody>
                  <a:tcPr marT="34300" marB="34300" marR="68600" marL="68600" anchor="ctr">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r>
              <a:tr h="477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Next/Back</a:t>
                      </a:r>
                      <a:endParaRPr sz="1100" u="none" cap="none" strike="noStrike">
                        <a:latin typeface="Lexend Light"/>
                        <a:ea typeface="Lexend Light"/>
                        <a:cs typeface="Lexend Light"/>
                        <a:sym typeface="Lexend Light"/>
                      </a:endParaRPr>
                    </a:p>
                  </a:txBody>
                  <a:tcPr marT="34300" marB="34300" marR="68600" marL="68600"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Found in the footer, these buttons allow navigation through the System Setup to the Report sections.</a:t>
                      </a:r>
                      <a:endParaRPr sz="1100" u="none" cap="none" strike="noStrike">
                        <a:latin typeface="Lexend Light"/>
                        <a:ea typeface="Lexend Light"/>
                        <a:cs typeface="Lexend Light"/>
                        <a:sym typeface="Lexend Light"/>
                      </a:endParaRPr>
                    </a:p>
                  </a:txBody>
                  <a:tcPr marT="34300" marB="34300" marR="68600" marL="68600" anchor="ctr">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310bff01bf7_0_36"/>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16" name="Google Shape;316;g310bff01bf7_0_36"/>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3000" u="sng" cap="none" strike="noStrike">
                <a:solidFill>
                  <a:srgbClr val="000000"/>
                </a:solidFill>
                <a:latin typeface="Lexend"/>
                <a:ea typeface="Lexend"/>
                <a:cs typeface="Lexend"/>
                <a:sym typeface="Lexend"/>
              </a:rPr>
              <a:t>System Setup</a:t>
            </a:r>
            <a:endParaRPr b="0" i="0" sz="3000" u="none" cap="none" strike="noStrike">
              <a:solidFill>
                <a:srgbClr val="000000"/>
              </a:solidFill>
              <a:latin typeface="Lexend"/>
              <a:ea typeface="Lexend"/>
              <a:cs typeface="Lexend"/>
              <a:sym typeface="Lexend"/>
            </a:endParaRPr>
          </a:p>
        </p:txBody>
      </p:sp>
      <p:pic>
        <p:nvPicPr>
          <p:cNvPr id="317" name="Google Shape;317;g310bff01bf7_0_36"/>
          <p:cNvPicPr preferRelativeResize="0"/>
          <p:nvPr/>
        </p:nvPicPr>
        <p:blipFill rotWithShape="1">
          <a:blip r:embed="rId3">
            <a:alphaModFix/>
          </a:blip>
          <a:srcRect b="0" l="0" r="0" t="0"/>
          <a:stretch/>
        </p:blipFill>
        <p:spPr>
          <a:xfrm>
            <a:off x="457200" y="594360"/>
            <a:ext cx="8229602" cy="4114800"/>
          </a:xfrm>
          <a:prstGeom prst="rect">
            <a:avLst/>
          </a:prstGeom>
          <a:noFill/>
          <a:ln cap="flat" cmpd="sng" w="9525">
            <a:solidFill>
              <a:schemeClr val="dk2"/>
            </a:solidFill>
            <a:prstDash val="solid"/>
            <a:round/>
            <a:headEnd len="sm" w="sm" type="none"/>
            <a:tailEnd len="sm" w="sm" type="none"/>
          </a:ln>
        </p:spPr>
      </p:pic>
      <p:sp>
        <p:nvSpPr>
          <p:cNvPr id="318" name="Google Shape;318;g310bff01bf7_0_36"/>
          <p:cNvSpPr/>
          <p:nvPr/>
        </p:nvSpPr>
        <p:spPr>
          <a:xfrm>
            <a:off x="457200" y="1161675"/>
            <a:ext cx="1162500" cy="221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g310bff01bf7_0_36"/>
          <p:cNvSpPr/>
          <p:nvPr/>
        </p:nvSpPr>
        <p:spPr>
          <a:xfrm>
            <a:off x="2726375" y="870825"/>
            <a:ext cx="648900" cy="184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310df66cff5_0_2"/>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25" name="Google Shape;325;g310df66cff5_0_2"/>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3000" u="sng" cap="none" strike="noStrike">
                <a:solidFill>
                  <a:srgbClr val="000000"/>
                </a:solidFill>
                <a:latin typeface="Lexend"/>
                <a:ea typeface="Lexend"/>
                <a:cs typeface="Lexend"/>
                <a:sym typeface="Lexend"/>
              </a:rPr>
              <a:t>Navigation</a:t>
            </a:r>
            <a:endParaRPr b="0" i="0" sz="3000" u="none" cap="none" strike="noStrike">
              <a:solidFill>
                <a:srgbClr val="000000"/>
              </a:solidFill>
              <a:latin typeface="Lexend"/>
              <a:ea typeface="Lexend"/>
              <a:cs typeface="Lexend"/>
              <a:sym typeface="Lexend"/>
            </a:endParaRPr>
          </a:p>
        </p:txBody>
      </p:sp>
      <p:graphicFrame>
        <p:nvGraphicFramePr>
          <p:cNvPr id="326" name="Google Shape;326;g310df66cff5_0_2"/>
          <p:cNvGraphicFramePr/>
          <p:nvPr/>
        </p:nvGraphicFramePr>
        <p:xfrm>
          <a:off x="349731" y="2864400"/>
          <a:ext cx="3000000" cy="3000000"/>
        </p:xfrm>
        <a:graphic>
          <a:graphicData uri="http://schemas.openxmlformats.org/drawingml/2006/table">
            <a:tbl>
              <a:tblPr>
                <a:noFill/>
                <a:tableStyleId>{0F59181D-E6AA-4946-9BA6-F0B3DF827A1E}</a:tableStyleId>
              </a:tblPr>
              <a:tblGrid>
                <a:gridCol w="2688675"/>
                <a:gridCol w="5755875"/>
              </a:tblGrid>
              <a:tr h="1714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a:ea typeface="Lexend"/>
                          <a:cs typeface="Lexend"/>
                          <a:sym typeface="Lexend"/>
                        </a:rPr>
                        <a:t>Setup Section</a:t>
                      </a:r>
                      <a:endParaRPr sz="1100" u="none" cap="none" strike="noStrike">
                        <a:latin typeface="Lexend"/>
                        <a:ea typeface="Lexend"/>
                        <a:cs typeface="Lexend"/>
                        <a:sym typeface="Lexend"/>
                      </a:endParaRPr>
                    </a:p>
                  </a:txBody>
                  <a:tcPr marT="34300" marB="34300" marR="68600" marL="68600" anchor="b">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a:ea typeface="Lexend"/>
                          <a:cs typeface="Lexend"/>
                          <a:sym typeface="Lexend"/>
                        </a:rPr>
                        <a:t>Description</a:t>
                      </a:r>
                      <a:endParaRPr sz="1100" u="none" cap="none" strike="noStrike">
                        <a:latin typeface="Lexend"/>
                        <a:ea typeface="Lexend"/>
                        <a:cs typeface="Lexend"/>
                        <a:sym typeface="Lexend"/>
                      </a:endParaRPr>
                    </a:p>
                  </a:txBody>
                  <a:tcPr marT="34300" marB="34300" marR="68600" marL="68600" anchor="b">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r>
              <a:tr h="1714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1F3864"/>
                          </a:solidFill>
                          <a:latin typeface="Lexend Light"/>
                          <a:ea typeface="Lexend Light"/>
                          <a:cs typeface="Lexend Light"/>
                          <a:sym typeface="Lexend Light"/>
                        </a:rPr>
                        <a:t>Assessment Settings</a:t>
                      </a:r>
                      <a:endParaRPr sz="1100" u="none" cap="none" strike="noStrike">
                        <a:latin typeface="Lexend Light"/>
                        <a:ea typeface="Lexend Light"/>
                        <a:cs typeface="Lexend Light"/>
                        <a:sym typeface="Lexend Light"/>
                      </a:endParaRPr>
                    </a:p>
                  </a:txBody>
                  <a:tcPr marT="34300" marB="34300" marR="68600" marL="68600"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Choose units for the assessment.</a:t>
                      </a:r>
                      <a:endParaRPr sz="1100" u="none" cap="none" strike="noStrike">
                        <a:latin typeface="Lexend Light"/>
                        <a:ea typeface="Lexend Light"/>
                        <a:cs typeface="Lexend Light"/>
                        <a:sym typeface="Lexend Light"/>
                      </a:endParaRPr>
                    </a:p>
                  </a:txBody>
                  <a:tcPr marT="34300" marB="34300" marR="68600" marL="68600" anchor="ctr">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r>
              <a:tr h="1714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1F3864"/>
                          </a:solidFill>
                          <a:latin typeface="Lexend Light"/>
                          <a:ea typeface="Lexend Light"/>
                          <a:cs typeface="Lexend Light"/>
                          <a:sym typeface="Lexend Light"/>
                        </a:rPr>
                        <a:t>Heat Balance</a:t>
                      </a:r>
                      <a:endParaRPr sz="1100" u="none" cap="none" strike="noStrike">
                        <a:latin typeface="Lexend Light"/>
                        <a:ea typeface="Lexend Light"/>
                        <a:cs typeface="Lexend Light"/>
                        <a:sym typeface="Lexend Light"/>
                      </a:endParaRPr>
                    </a:p>
                  </a:txBody>
                  <a:tcPr marT="34300" marB="34300" marR="68600" marL="68600"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Input data related to heating losses.</a:t>
                      </a:r>
                      <a:endParaRPr sz="1100" u="none" cap="none" strike="noStrike">
                        <a:latin typeface="Lexend Light"/>
                        <a:ea typeface="Lexend Light"/>
                        <a:cs typeface="Lexend Light"/>
                        <a:sym typeface="Lexend Light"/>
                      </a:endParaRPr>
                    </a:p>
                  </a:txBody>
                  <a:tcPr marT="34300" marB="34300" marR="68600" marL="68600" anchor="ctr">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r>
              <a:tr h="1714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1F3864"/>
                          </a:solidFill>
                          <a:latin typeface="Lexend Light"/>
                          <a:ea typeface="Lexend Light"/>
                          <a:cs typeface="Lexend Light"/>
                          <a:sym typeface="Lexend Light"/>
                        </a:rPr>
                        <a:t>Aux Equipment</a:t>
                      </a:r>
                      <a:endParaRPr sz="1100" u="none" cap="none" strike="noStrike">
                        <a:latin typeface="Lexend Light"/>
                        <a:ea typeface="Lexend Light"/>
                        <a:cs typeface="Lexend Light"/>
                        <a:sym typeface="Lexend Light"/>
                      </a:endParaRPr>
                    </a:p>
                  </a:txBody>
                  <a:tcPr marT="34300" marB="34300" marR="68600" marL="68600"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Enter details for Auxiliary Equipment.</a:t>
                      </a:r>
                      <a:endParaRPr sz="1100" u="none" cap="none" strike="noStrike">
                        <a:latin typeface="Lexend Light"/>
                        <a:ea typeface="Lexend Light"/>
                        <a:cs typeface="Lexend Light"/>
                        <a:sym typeface="Lexend Light"/>
                      </a:endParaRPr>
                    </a:p>
                  </a:txBody>
                  <a:tcPr marT="34300" marB="34300" marR="68600" marL="68600" anchor="ctr">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r>
              <a:tr h="1714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1F3864"/>
                          </a:solidFill>
                          <a:latin typeface="Lexend Light"/>
                          <a:ea typeface="Lexend Light"/>
                          <a:cs typeface="Lexend Light"/>
                          <a:sym typeface="Lexend Light"/>
                        </a:rPr>
                        <a:t>Design Energy Use</a:t>
                      </a:r>
                      <a:endParaRPr sz="1100" u="none" cap="none" strike="noStrike">
                        <a:latin typeface="Lexend Light"/>
                        <a:ea typeface="Lexend Light"/>
                        <a:cs typeface="Lexend Light"/>
                        <a:sym typeface="Lexend Light"/>
                      </a:endParaRPr>
                    </a:p>
                  </a:txBody>
                  <a:tcPr marT="34300" marB="34300" marR="68600" marL="68600"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Define design specs for comparison.</a:t>
                      </a:r>
                      <a:endParaRPr sz="1100" u="none" cap="none" strike="noStrike">
                        <a:latin typeface="Lexend Light"/>
                        <a:ea typeface="Lexend Light"/>
                        <a:cs typeface="Lexend Light"/>
                        <a:sym typeface="Lexend Light"/>
                      </a:endParaRPr>
                    </a:p>
                  </a:txBody>
                  <a:tcPr marT="34300" marB="34300" marR="68600" marL="68600" anchor="ctr">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r>
              <a:tr h="1714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1F3864"/>
                          </a:solidFill>
                          <a:latin typeface="Lexend Light"/>
                          <a:ea typeface="Lexend Light"/>
                          <a:cs typeface="Lexend Light"/>
                          <a:sym typeface="Lexend Light"/>
                        </a:rPr>
                        <a:t>Metered Energy</a:t>
                      </a:r>
                      <a:endParaRPr sz="1100" u="none" cap="none" strike="noStrike">
                        <a:latin typeface="Lexend Light"/>
                        <a:ea typeface="Lexend Light"/>
                        <a:cs typeface="Lexend Light"/>
                        <a:sym typeface="Lexend Light"/>
                      </a:endParaRPr>
                    </a:p>
                  </a:txBody>
                  <a:tcPr marT="34300" marB="34300" marR="68600" marL="68600"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Lexend Light"/>
                          <a:ea typeface="Lexend Light"/>
                          <a:cs typeface="Lexend Light"/>
                          <a:sym typeface="Lexend Light"/>
                        </a:rPr>
                        <a:t>Record actual performance data for comparison.</a:t>
                      </a:r>
                      <a:endParaRPr sz="1100" u="none" cap="none" strike="noStrike">
                        <a:latin typeface="Lexend Light"/>
                        <a:ea typeface="Lexend Light"/>
                        <a:cs typeface="Lexend Light"/>
                        <a:sym typeface="Lexend Light"/>
                      </a:endParaRPr>
                    </a:p>
                  </a:txBody>
                  <a:tcPr marT="34300" marB="34300" marR="68600" marL="68600" anchor="ctr">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9DAF8"/>
                    </a:solidFill>
                  </a:tcPr>
                </a:tc>
              </a:tr>
            </a:tbl>
          </a:graphicData>
        </a:graphic>
      </p:graphicFrame>
      <p:sp>
        <p:nvSpPr>
          <p:cNvPr id="327" name="Google Shape;327;g310df66cff5_0_2"/>
          <p:cNvSpPr txBox="1"/>
          <p:nvPr/>
        </p:nvSpPr>
        <p:spPr>
          <a:xfrm>
            <a:off x="2916750" y="2464200"/>
            <a:ext cx="3000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exend Light"/>
                <a:ea typeface="Lexend Light"/>
                <a:cs typeface="Lexend Light"/>
                <a:sym typeface="Lexend Light"/>
              </a:rPr>
              <a:t>Table 3: System Setup Sections</a:t>
            </a:r>
            <a:endParaRPr b="0" i="0" sz="1400" u="none" cap="none" strike="noStrike">
              <a:solidFill>
                <a:srgbClr val="000000"/>
              </a:solidFill>
              <a:latin typeface="Lexend Light"/>
              <a:ea typeface="Lexend Light"/>
              <a:cs typeface="Lexend Light"/>
              <a:sym typeface="Lexend Light"/>
            </a:endParaRPr>
          </a:p>
        </p:txBody>
      </p:sp>
      <p:pic>
        <p:nvPicPr>
          <p:cNvPr id="328" name="Google Shape;328;g310df66cff5_0_2"/>
          <p:cNvPicPr preferRelativeResize="0"/>
          <p:nvPr/>
        </p:nvPicPr>
        <p:blipFill rotWithShape="1">
          <a:blip r:embed="rId3">
            <a:alphaModFix/>
          </a:blip>
          <a:srcRect b="0" l="0" r="0" t="0"/>
          <a:stretch/>
        </p:blipFill>
        <p:spPr>
          <a:xfrm>
            <a:off x="875613" y="1334375"/>
            <a:ext cx="7082264" cy="670550"/>
          </a:xfrm>
          <a:prstGeom prst="rect">
            <a:avLst/>
          </a:prstGeom>
          <a:noFill/>
          <a:ln cap="sq" cmpd="sng" w="9525">
            <a:solidFill>
              <a:srgbClr val="000000"/>
            </a:solidFill>
            <a:prstDash val="solid"/>
            <a:miter lim="800000"/>
            <a:headEnd len="sm" w="sm" type="none"/>
            <a:tailEnd len="sm" w="sm" type="none"/>
          </a:ln>
          <a:effectLst>
            <a:outerShdw blurRad="50800" rotWithShape="0" algn="tl" dir="2700000" dist="38100">
              <a:srgbClr val="000000">
                <a:alpha val="4196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310df66cff5_0_12"/>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34" name="Google Shape;334;g310df66cff5_0_12"/>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3000" u="sng" cap="none" strike="noStrike">
                <a:solidFill>
                  <a:srgbClr val="000000"/>
                </a:solidFill>
                <a:latin typeface="Lexend"/>
                <a:ea typeface="Lexend"/>
                <a:cs typeface="Lexend"/>
                <a:sym typeface="Lexend"/>
              </a:rPr>
              <a:t>Heat Balance</a:t>
            </a:r>
            <a:endParaRPr b="0" i="0" sz="3000" u="none" cap="none" strike="noStrike">
              <a:solidFill>
                <a:srgbClr val="000000"/>
              </a:solidFill>
              <a:latin typeface="Lexend"/>
              <a:ea typeface="Lexend"/>
              <a:cs typeface="Lexend"/>
              <a:sym typeface="Lexend"/>
            </a:endParaRPr>
          </a:p>
        </p:txBody>
      </p:sp>
      <p:pic>
        <p:nvPicPr>
          <p:cNvPr id="335" name="Google Shape;335;g310df66cff5_0_12"/>
          <p:cNvPicPr preferRelativeResize="0"/>
          <p:nvPr/>
        </p:nvPicPr>
        <p:blipFill rotWithShape="1">
          <a:blip r:embed="rId3">
            <a:alphaModFix/>
          </a:blip>
          <a:srcRect b="0" l="0" r="0" t="0"/>
          <a:stretch/>
        </p:blipFill>
        <p:spPr>
          <a:xfrm>
            <a:off x="457200" y="594360"/>
            <a:ext cx="8229598" cy="4114801"/>
          </a:xfrm>
          <a:prstGeom prst="rect">
            <a:avLst/>
          </a:prstGeom>
          <a:noFill/>
          <a:ln cap="flat" cmpd="sng" w="9525">
            <a:solidFill>
              <a:schemeClr val="dk2"/>
            </a:solidFill>
            <a:prstDash val="solid"/>
            <a:round/>
            <a:headEnd len="sm" w="sm" type="none"/>
            <a:tailEnd len="sm" w="sm" type="none"/>
          </a:ln>
        </p:spPr>
      </p:pic>
      <p:sp>
        <p:nvSpPr>
          <p:cNvPr id="336" name="Google Shape;336;g310df66cff5_0_12"/>
          <p:cNvSpPr/>
          <p:nvPr/>
        </p:nvSpPr>
        <p:spPr>
          <a:xfrm>
            <a:off x="1555900" y="1147525"/>
            <a:ext cx="1064700" cy="219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g310df66cff5_0_12"/>
          <p:cNvSpPr/>
          <p:nvPr/>
        </p:nvSpPr>
        <p:spPr>
          <a:xfrm>
            <a:off x="2994950" y="870825"/>
            <a:ext cx="648900" cy="184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g310df66cff5_0_12"/>
          <p:cNvSpPr/>
          <p:nvPr/>
        </p:nvSpPr>
        <p:spPr>
          <a:xfrm>
            <a:off x="457200" y="1367125"/>
            <a:ext cx="648900" cy="184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310df66cff5_0_21"/>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44" name="Google Shape;344;g310df66cff5_0_21"/>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3000" u="sng" cap="none" strike="noStrike">
                <a:solidFill>
                  <a:srgbClr val="000000"/>
                </a:solidFill>
                <a:latin typeface="Lexend"/>
                <a:ea typeface="Lexend"/>
                <a:cs typeface="Lexend"/>
                <a:sym typeface="Lexend"/>
              </a:rPr>
              <a:t>Heat Balance- Data Entry</a:t>
            </a:r>
            <a:endParaRPr b="0" i="0" sz="3000" u="none" cap="none" strike="noStrike">
              <a:solidFill>
                <a:srgbClr val="000000"/>
              </a:solidFill>
              <a:latin typeface="Lexend"/>
              <a:ea typeface="Lexend"/>
              <a:cs typeface="Lexend"/>
              <a:sym typeface="Lexend"/>
            </a:endParaRPr>
          </a:p>
        </p:txBody>
      </p:sp>
      <p:pic>
        <p:nvPicPr>
          <p:cNvPr id="345" name="Google Shape;345;g310df66cff5_0_21"/>
          <p:cNvPicPr preferRelativeResize="0"/>
          <p:nvPr/>
        </p:nvPicPr>
        <p:blipFill rotWithShape="1">
          <a:blip r:embed="rId3">
            <a:alphaModFix/>
          </a:blip>
          <a:srcRect b="0" l="0" r="0" t="0"/>
          <a:stretch/>
        </p:blipFill>
        <p:spPr>
          <a:xfrm>
            <a:off x="457200" y="594360"/>
            <a:ext cx="8229598" cy="4114800"/>
          </a:xfrm>
          <a:prstGeom prst="rect">
            <a:avLst/>
          </a:prstGeom>
          <a:noFill/>
          <a:ln cap="flat" cmpd="sng" w="9525">
            <a:solidFill>
              <a:schemeClr val="dk2"/>
            </a:solidFill>
            <a:prstDash val="solid"/>
            <a:round/>
            <a:headEnd len="sm" w="sm" type="none"/>
            <a:tailEnd len="sm" w="sm" type="none"/>
          </a:ln>
        </p:spPr>
      </p:pic>
      <p:sp>
        <p:nvSpPr>
          <p:cNvPr id="346" name="Google Shape;346;g310df66cff5_0_21"/>
          <p:cNvSpPr/>
          <p:nvPr/>
        </p:nvSpPr>
        <p:spPr>
          <a:xfrm>
            <a:off x="498900" y="1593650"/>
            <a:ext cx="3985500" cy="2809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g310df66cff5_0_21"/>
          <p:cNvSpPr/>
          <p:nvPr/>
        </p:nvSpPr>
        <p:spPr>
          <a:xfrm>
            <a:off x="1092000" y="1367125"/>
            <a:ext cx="844800" cy="184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310df66cff5_0_29"/>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53" name="Google Shape;353;g310df66cff5_0_29"/>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3000" u="sng" cap="none" strike="noStrike">
                <a:solidFill>
                  <a:srgbClr val="000000"/>
                </a:solidFill>
                <a:latin typeface="Lexend"/>
                <a:ea typeface="Lexend"/>
                <a:cs typeface="Lexend"/>
                <a:sym typeface="Lexend"/>
              </a:rPr>
              <a:t>Parameter Information</a:t>
            </a:r>
            <a:endParaRPr b="0" i="0" sz="3000" u="none" cap="none" strike="noStrike">
              <a:solidFill>
                <a:srgbClr val="000000"/>
              </a:solidFill>
              <a:latin typeface="Lexend"/>
              <a:ea typeface="Lexend"/>
              <a:cs typeface="Lexend"/>
              <a:sym typeface="Lexend"/>
            </a:endParaRPr>
          </a:p>
        </p:txBody>
      </p:sp>
      <p:pic>
        <p:nvPicPr>
          <p:cNvPr id="354" name="Google Shape;354;g310df66cff5_0_29"/>
          <p:cNvPicPr preferRelativeResize="0"/>
          <p:nvPr/>
        </p:nvPicPr>
        <p:blipFill rotWithShape="1">
          <a:blip r:embed="rId3">
            <a:alphaModFix/>
          </a:blip>
          <a:srcRect b="0" l="0" r="0" t="0"/>
          <a:stretch/>
        </p:blipFill>
        <p:spPr>
          <a:xfrm>
            <a:off x="457200" y="594360"/>
            <a:ext cx="8229602" cy="4114800"/>
          </a:xfrm>
          <a:prstGeom prst="rect">
            <a:avLst/>
          </a:prstGeom>
          <a:noFill/>
          <a:ln cap="flat" cmpd="sng" w="9525">
            <a:solidFill>
              <a:schemeClr val="dk2"/>
            </a:solidFill>
            <a:prstDash val="solid"/>
            <a:round/>
            <a:headEnd len="sm" w="sm" type="none"/>
            <a:tailEnd len="sm" w="sm" type="none"/>
          </a:ln>
        </p:spPr>
      </p:pic>
      <p:sp>
        <p:nvSpPr>
          <p:cNvPr id="355" name="Google Shape;355;g310df66cff5_0_29"/>
          <p:cNvSpPr/>
          <p:nvPr/>
        </p:nvSpPr>
        <p:spPr>
          <a:xfrm>
            <a:off x="3108900" y="1383400"/>
            <a:ext cx="553200" cy="184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g310df66cff5_0_29"/>
          <p:cNvSpPr/>
          <p:nvPr/>
        </p:nvSpPr>
        <p:spPr>
          <a:xfrm>
            <a:off x="502350" y="2235700"/>
            <a:ext cx="4014600" cy="184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108591a87c_0_186"/>
          <p:cNvSpPr/>
          <p:nvPr/>
        </p:nvSpPr>
        <p:spPr>
          <a:xfrm>
            <a:off x="304038" y="907125"/>
            <a:ext cx="548700" cy="419700"/>
          </a:xfrm>
          <a:prstGeom prst="rect">
            <a:avLst/>
          </a:prstGeom>
          <a:blipFill rotWithShape="1">
            <a:blip r:embed="rId3">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a:ea typeface="Lexend"/>
              <a:cs typeface="Lexend"/>
              <a:sym typeface="Lexend"/>
            </a:endParaRPr>
          </a:p>
        </p:txBody>
      </p:sp>
      <p:sp>
        <p:nvSpPr>
          <p:cNvPr id="188" name="Google Shape;188;g3108591a87c_0_186"/>
          <p:cNvSpPr txBox="1"/>
          <p:nvPr>
            <p:ph type="title"/>
          </p:nvPr>
        </p:nvSpPr>
        <p:spPr>
          <a:xfrm>
            <a:off x="201500" y="72000"/>
            <a:ext cx="6912300" cy="420000"/>
          </a:xfrm>
          <a:prstGeom prst="rect">
            <a:avLst/>
          </a:prstGeom>
          <a:noFill/>
          <a:ln>
            <a:noFill/>
          </a:ln>
        </p:spPr>
        <p:txBody>
          <a:bodyPr anchorCtr="0" anchor="b" bIns="35550" lIns="71100" spcFirstLastPara="1" rIns="71100" wrap="square" tIns="35550">
            <a:noAutofit/>
          </a:bodyPr>
          <a:lstStyle/>
          <a:p>
            <a:pPr indent="0" lvl="0" marL="0" marR="0" rtl="0" algn="l">
              <a:lnSpc>
                <a:spcPct val="90000"/>
              </a:lnSpc>
              <a:spcBef>
                <a:spcPts val="0"/>
              </a:spcBef>
              <a:spcAft>
                <a:spcPts val="0"/>
              </a:spcAft>
              <a:buClr>
                <a:schemeClr val="dk1"/>
              </a:buClr>
              <a:buSzPts val="3060"/>
              <a:buFont typeface="Arial Black"/>
              <a:buNone/>
            </a:pPr>
            <a:r>
              <a:rPr b="0" i="0" lang="en-US" sz="3300" u="sng" cap="none" strike="noStrike">
                <a:solidFill>
                  <a:srgbClr val="000000"/>
                </a:solidFill>
                <a:latin typeface="Lexend"/>
                <a:ea typeface="Lexend"/>
                <a:cs typeface="Lexend"/>
                <a:sym typeface="Lexend"/>
              </a:rPr>
              <a:t>Outline of the Presentation</a:t>
            </a:r>
            <a:endParaRPr b="0" i="0" sz="3300" u="sng" cap="none" strike="noStrike">
              <a:solidFill>
                <a:srgbClr val="000000"/>
              </a:solidFill>
              <a:latin typeface="Lexend"/>
              <a:ea typeface="Lexend"/>
              <a:cs typeface="Lexend"/>
              <a:sym typeface="Lexend"/>
            </a:endParaRPr>
          </a:p>
        </p:txBody>
      </p:sp>
      <p:sp>
        <p:nvSpPr>
          <p:cNvPr id="189" name="Google Shape;189;g3108591a87c_0_186"/>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grpSp>
        <p:nvGrpSpPr>
          <p:cNvPr id="190" name="Google Shape;190;g3108591a87c_0_186"/>
          <p:cNvGrpSpPr/>
          <p:nvPr/>
        </p:nvGrpSpPr>
        <p:grpSpPr>
          <a:xfrm>
            <a:off x="900964" y="907132"/>
            <a:ext cx="8088313" cy="2554978"/>
            <a:chOff x="0" y="18787"/>
            <a:chExt cx="11395200" cy="3598560"/>
          </a:xfrm>
        </p:grpSpPr>
        <p:sp>
          <p:nvSpPr>
            <p:cNvPr id="191" name="Google Shape;191;g3108591a87c_0_186"/>
            <p:cNvSpPr/>
            <p:nvPr/>
          </p:nvSpPr>
          <p:spPr>
            <a:xfrm>
              <a:off x="0" y="1878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exend"/>
                <a:ea typeface="Lexend"/>
                <a:cs typeface="Lexend"/>
                <a:sym typeface="Lexend"/>
              </a:endParaRPr>
            </a:p>
          </p:txBody>
        </p:sp>
        <p:sp>
          <p:nvSpPr>
            <p:cNvPr id="192" name="Google Shape;192;g3108591a87c_0_186"/>
            <p:cNvSpPr txBox="1"/>
            <p:nvPr/>
          </p:nvSpPr>
          <p:spPr>
            <a:xfrm>
              <a:off x="32054" y="50747"/>
              <a:ext cx="11331000" cy="591300"/>
            </a:xfrm>
            <a:prstGeom prst="rect">
              <a:avLst/>
            </a:prstGeom>
            <a:noFill/>
            <a:ln>
              <a:noFill/>
            </a:ln>
          </p:spPr>
          <p:txBody>
            <a:bodyPr anchorCtr="0" anchor="ctr" bIns="62250" lIns="62250" spcFirstLastPara="1" rIns="62250" wrap="square" tIns="62250">
              <a:noAutofit/>
            </a:bodyPr>
            <a:lstStyle/>
            <a:p>
              <a:pPr indent="0" lvl="0" marL="88900" marR="0" rtl="0" algn="l">
                <a:lnSpc>
                  <a:spcPct val="70000"/>
                </a:lnSpc>
                <a:spcBef>
                  <a:spcPts val="800"/>
                </a:spcBef>
                <a:spcAft>
                  <a:spcPts val="0"/>
                </a:spcAft>
                <a:buClr>
                  <a:srgbClr val="000000"/>
                </a:buClr>
                <a:buSzPts val="900"/>
                <a:buFont typeface="Arial"/>
                <a:buNone/>
              </a:pPr>
              <a:r>
                <a:rPr b="0" i="0" lang="en-US" sz="1600" u="none" cap="none" strike="noStrike">
                  <a:solidFill>
                    <a:srgbClr val="000000"/>
                  </a:solidFill>
                  <a:latin typeface="Lexend"/>
                  <a:ea typeface="Lexend"/>
                  <a:cs typeface="Lexend"/>
                  <a:sym typeface="Lexend"/>
                </a:rPr>
                <a:t>Introduction to Industrial Systems</a:t>
              </a:r>
              <a:endParaRPr b="0" i="0" sz="1600" u="none" cap="none" strike="noStrike">
                <a:solidFill>
                  <a:srgbClr val="000000"/>
                </a:solidFill>
                <a:latin typeface="Lexend"/>
                <a:ea typeface="Lexend"/>
                <a:cs typeface="Lexend"/>
                <a:sym typeface="Lexend"/>
              </a:endParaRPr>
            </a:p>
          </p:txBody>
        </p:sp>
        <p:sp>
          <p:nvSpPr>
            <p:cNvPr id="193" name="Google Shape;193;g3108591a87c_0_186"/>
            <p:cNvSpPr/>
            <p:nvPr/>
          </p:nvSpPr>
          <p:spPr>
            <a:xfrm>
              <a:off x="0" y="75462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exend"/>
                <a:ea typeface="Lexend"/>
                <a:cs typeface="Lexend"/>
                <a:sym typeface="Lexend"/>
              </a:endParaRPr>
            </a:p>
          </p:txBody>
        </p:sp>
        <p:sp>
          <p:nvSpPr>
            <p:cNvPr id="194" name="Google Shape;194;g3108591a87c_0_186"/>
            <p:cNvSpPr txBox="1"/>
            <p:nvPr/>
          </p:nvSpPr>
          <p:spPr>
            <a:xfrm>
              <a:off x="31984" y="786611"/>
              <a:ext cx="11331000" cy="591300"/>
            </a:xfrm>
            <a:prstGeom prst="rect">
              <a:avLst/>
            </a:prstGeom>
            <a:noFill/>
            <a:ln>
              <a:noFill/>
            </a:ln>
          </p:spPr>
          <p:txBody>
            <a:bodyPr anchorCtr="0" anchor="ctr" bIns="62250" lIns="62250" spcFirstLastPara="1" rIns="62250" wrap="square" tIns="62250">
              <a:noAutofit/>
            </a:bodyPr>
            <a:lstStyle/>
            <a:p>
              <a:pPr indent="0" lvl="0" marL="88900" marR="0" rtl="0" algn="l">
                <a:lnSpc>
                  <a:spcPct val="70000"/>
                </a:lnSpc>
                <a:spcBef>
                  <a:spcPts val="800"/>
                </a:spcBef>
                <a:spcAft>
                  <a:spcPts val="0"/>
                </a:spcAft>
                <a:buClr>
                  <a:srgbClr val="000000"/>
                </a:buClr>
                <a:buSzPts val="900"/>
                <a:buFont typeface="Arial"/>
                <a:buNone/>
              </a:pPr>
              <a:r>
                <a:rPr b="0" i="0" lang="en-US" sz="1600" u="none" cap="none" strike="noStrike">
                  <a:solidFill>
                    <a:srgbClr val="000000"/>
                  </a:solidFill>
                  <a:latin typeface="Lexend"/>
                  <a:ea typeface="Lexend"/>
                  <a:cs typeface="Lexend"/>
                  <a:sym typeface="Lexend"/>
                </a:rPr>
                <a:t>Introduction to MEASUR Module</a:t>
              </a:r>
              <a:endParaRPr b="0" i="0" sz="1600" u="none" cap="none" strike="noStrike">
                <a:solidFill>
                  <a:srgbClr val="000000"/>
                </a:solidFill>
                <a:latin typeface="Lexend"/>
                <a:ea typeface="Lexend"/>
                <a:cs typeface="Lexend"/>
                <a:sym typeface="Lexend"/>
              </a:endParaRPr>
            </a:p>
          </p:txBody>
        </p:sp>
        <p:sp>
          <p:nvSpPr>
            <p:cNvPr id="195" name="Google Shape;195;g3108591a87c_0_186"/>
            <p:cNvSpPr/>
            <p:nvPr/>
          </p:nvSpPr>
          <p:spPr>
            <a:xfrm>
              <a:off x="0" y="149046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exend"/>
                <a:ea typeface="Lexend"/>
                <a:cs typeface="Lexend"/>
                <a:sym typeface="Lexend"/>
              </a:endParaRPr>
            </a:p>
          </p:txBody>
        </p:sp>
        <p:sp>
          <p:nvSpPr>
            <p:cNvPr id="196" name="Google Shape;196;g3108591a87c_0_186"/>
            <p:cNvSpPr txBox="1"/>
            <p:nvPr/>
          </p:nvSpPr>
          <p:spPr>
            <a:xfrm>
              <a:off x="31984" y="1522451"/>
              <a:ext cx="11331000" cy="591300"/>
            </a:xfrm>
            <a:prstGeom prst="rect">
              <a:avLst/>
            </a:prstGeom>
            <a:noFill/>
            <a:ln>
              <a:noFill/>
            </a:ln>
          </p:spPr>
          <p:txBody>
            <a:bodyPr anchorCtr="0" anchor="ctr" bIns="62250" lIns="62250" spcFirstLastPara="1" rIns="62250" wrap="square" tIns="62250">
              <a:noAutofit/>
            </a:bodyPr>
            <a:lstStyle/>
            <a:p>
              <a:pPr indent="0" lvl="0" marL="88900" marR="0" rtl="0" algn="l">
                <a:lnSpc>
                  <a:spcPct val="70000"/>
                </a:lnSpc>
                <a:spcBef>
                  <a:spcPts val="800"/>
                </a:spcBef>
                <a:spcAft>
                  <a:spcPts val="0"/>
                </a:spcAft>
                <a:buClr>
                  <a:srgbClr val="000000"/>
                </a:buClr>
                <a:buSzPts val="900"/>
                <a:buFont typeface="Arial"/>
                <a:buNone/>
              </a:pPr>
              <a:r>
                <a:rPr b="0" i="0" lang="en-US" sz="1600" u="none" cap="none" strike="noStrike">
                  <a:solidFill>
                    <a:srgbClr val="000000"/>
                  </a:solidFill>
                  <a:latin typeface="Lexend"/>
                  <a:ea typeface="Lexend"/>
                  <a:cs typeface="Lexend"/>
                  <a:sym typeface="Lexend"/>
                </a:rPr>
                <a:t>Navigating MEASUR- Process Heating </a:t>
              </a:r>
              <a:endParaRPr b="0" i="0" sz="1600" u="none" cap="none" strike="noStrike">
                <a:solidFill>
                  <a:srgbClr val="000000"/>
                </a:solidFill>
                <a:latin typeface="Lexend"/>
                <a:ea typeface="Lexend"/>
                <a:cs typeface="Lexend"/>
                <a:sym typeface="Lexend"/>
              </a:endParaRPr>
            </a:p>
          </p:txBody>
        </p:sp>
        <p:sp>
          <p:nvSpPr>
            <p:cNvPr id="197" name="Google Shape;197;g3108591a87c_0_186"/>
            <p:cNvSpPr/>
            <p:nvPr/>
          </p:nvSpPr>
          <p:spPr>
            <a:xfrm>
              <a:off x="0" y="222630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exend"/>
                <a:ea typeface="Lexend"/>
                <a:cs typeface="Lexend"/>
                <a:sym typeface="Lexend"/>
              </a:endParaRPr>
            </a:p>
          </p:txBody>
        </p:sp>
        <p:sp>
          <p:nvSpPr>
            <p:cNvPr id="198" name="Google Shape;198;g3108591a87c_0_186"/>
            <p:cNvSpPr txBox="1"/>
            <p:nvPr/>
          </p:nvSpPr>
          <p:spPr>
            <a:xfrm>
              <a:off x="31984" y="2258291"/>
              <a:ext cx="11331000" cy="591300"/>
            </a:xfrm>
            <a:prstGeom prst="rect">
              <a:avLst/>
            </a:prstGeom>
            <a:noFill/>
            <a:ln>
              <a:noFill/>
            </a:ln>
          </p:spPr>
          <p:txBody>
            <a:bodyPr anchorCtr="0" anchor="ctr" bIns="62250" lIns="62250" spcFirstLastPara="1" rIns="62250" wrap="square" tIns="62250">
              <a:noAutofit/>
            </a:bodyPr>
            <a:lstStyle/>
            <a:p>
              <a:pPr indent="0" lvl="0" marL="88900" marR="0" rtl="0" algn="l">
                <a:lnSpc>
                  <a:spcPct val="70000"/>
                </a:lnSpc>
                <a:spcBef>
                  <a:spcPts val="800"/>
                </a:spcBef>
                <a:spcAft>
                  <a:spcPts val="0"/>
                </a:spcAft>
                <a:buClr>
                  <a:srgbClr val="000000"/>
                </a:buClr>
                <a:buSzPts val="900"/>
                <a:buFont typeface="Arial"/>
                <a:buNone/>
              </a:pPr>
              <a:r>
                <a:rPr b="0" i="0" lang="en-US" sz="1600" u="none" cap="none" strike="noStrike">
                  <a:solidFill>
                    <a:srgbClr val="000000"/>
                  </a:solidFill>
                  <a:latin typeface="Lexend"/>
                  <a:ea typeface="Lexend"/>
                  <a:cs typeface="Lexend"/>
                  <a:sym typeface="Lexend"/>
                </a:rPr>
                <a:t>Enhancing System Efficiency: Best Practices</a:t>
              </a:r>
              <a:endParaRPr b="0" i="0" sz="1600" u="none" cap="none" strike="noStrike">
                <a:solidFill>
                  <a:srgbClr val="000000"/>
                </a:solidFill>
                <a:latin typeface="Lexend"/>
                <a:ea typeface="Lexend"/>
                <a:cs typeface="Lexend"/>
                <a:sym typeface="Lexend"/>
              </a:endParaRPr>
            </a:p>
          </p:txBody>
        </p:sp>
        <p:sp>
          <p:nvSpPr>
            <p:cNvPr id="199" name="Google Shape;199;g3108591a87c_0_186"/>
            <p:cNvSpPr/>
            <p:nvPr/>
          </p:nvSpPr>
          <p:spPr>
            <a:xfrm>
              <a:off x="0" y="296214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exend"/>
                <a:ea typeface="Lexend"/>
                <a:cs typeface="Lexend"/>
                <a:sym typeface="Lexend"/>
              </a:endParaRPr>
            </a:p>
          </p:txBody>
        </p:sp>
        <p:sp>
          <p:nvSpPr>
            <p:cNvPr id="200" name="Google Shape;200;g3108591a87c_0_186"/>
            <p:cNvSpPr txBox="1"/>
            <p:nvPr/>
          </p:nvSpPr>
          <p:spPr>
            <a:xfrm>
              <a:off x="31974" y="2994121"/>
              <a:ext cx="10815300" cy="591300"/>
            </a:xfrm>
            <a:prstGeom prst="rect">
              <a:avLst/>
            </a:prstGeom>
            <a:noFill/>
            <a:ln>
              <a:noFill/>
            </a:ln>
          </p:spPr>
          <p:txBody>
            <a:bodyPr anchorCtr="0" anchor="ctr" bIns="62250" lIns="62250" spcFirstLastPara="1" rIns="62250" wrap="square" tIns="62250">
              <a:noAutofit/>
            </a:bodyPr>
            <a:lstStyle/>
            <a:p>
              <a:pPr indent="0" lvl="0" marL="88900" marR="0" rtl="0" algn="l">
                <a:lnSpc>
                  <a:spcPct val="70000"/>
                </a:lnSpc>
                <a:spcBef>
                  <a:spcPts val="800"/>
                </a:spcBef>
                <a:spcAft>
                  <a:spcPts val="0"/>
                </a:spcAft>
                <a:buClr>
                  <a:srgbClr val="000000"/>
                </a:buClr>
                <a:buSzPts val="900"/>
                <a:buFont typeface="Arial"/>
                <a:buNone/>
              </a:pPr>
              <a:r>
                <a:rPr b="0" i="0" lang="en-US" sz="1600" u="none" cap="none" strike="noStrike">
                  <a:solidFill>
                    <a:schemeClr val="dk1"/>
                  </a:solidFill>
                  <a:latin typeface="Lexend"/>
                  <a:ea typeface="Lexend"/>
                  <a:cs typeface="Lexend"/>
                  <a:sym typeface="Lexend"/>
                </a:rPr>
                <a:t>Applying Efficiency Recommendations in MEASUR</a:t>
              </a:r>
              <a:endParaRPr b="0" i="0" sz="1600" u="none" cap="none" strike="noStrike">
                <a:solidFill>
                  <a:srgbClr val="000000"/>
                </a:solidFill>
                <a:latin typeface="Lexend"/>
                <a:ea typeface="Lexend"/>
                <a:cs typeface="Lexend"/>
                <a:sym typeface="Lexend"/>
              </a:endParaRPr>
            </a:p>
          </p:txBody>
        </p:sp>
      </p:grpSp>
      <p:sp>
        <p:nvSpPr>
          <p:cNvPr id="201" name="Google Shape;201;g3108591a87c_0_186"/>
          <p:cNvSpPr/>
          <p:nvPr/>
        </p:nvSpPr>
        <p:spPr>
          <a:xfrm>
            <a:off x="900906" y="3528110"/>
            <a:ext cx="8086800" cy="4653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exend"/>
              <a:ea typeface="Lexend"/>
              <a:cs typeface="Lexend"/>
              <a:sym typeface="Lexend"/>
            </a:endParaRPr>
          </a:p>
        </p:txBody>
      </p:sp>
      <p:sp>
        <p:nvSpPr>
          <p:cNvPr id="202" name="Google Shape;202;g3108591a87c_0_186"/>
          <p:cNvSpPr/>
          <p:nvPr/>
        </p:nvSpPr>
        <p:spPr>
          <a:xfrm>
            <a:off x="900906" y="4059233"/>
            <a:ext cx="8086800" cy="4653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exend"/>
              <a:ea typeface="Lexend"/>
              <a:cs typeface="Lexend"/>
              <a:sym typeface="Lexend"/>
            </a:endParaRPr>
          </a:p>
        </p:txBody>
      </p:sp>
      <p:sp>
        <p:nvSpPr>
          <p:cNvPr id="203" name="Google Shape;203;g3108591a87c_0_186"/>
          <p:cNvSpPr txBox="1"/>
          <p:nvPr/>
        </p:nvSpPr>
        <p:spPr>
          <a:xfrm>
            <a:off x="923721" y="4081983"/>
            <a:ext cx="8041800" cy="420000"/>
          </a:xfrm>
          <a:prstGeom prst="rect">
            <a:avLst/>
          </a:prstGeom>
          <a:noFill/>
          <a:ln>
            <a:noFill/>
          </a:ln>
        </p:spPr>
        <p:txBody>
          <a:bodyPr anchorCtr="0" anchor="ctr" bIns="62250" lIns="62250" spcFirstLastPara="1" rIns="62250" wrap="square" tIns="62250">
            <a:noAutofit/>
          </a:bodyPr>
          <a:lstStyle/>
          <a:p>
            <a:pPr indent="0" lvl="0" marL="88900" marR="0" rtl="0" algn="l">
              <a:lnSpc>
                <a:spcPct val="70000"/>
              </a:lnSpc>
              <a:spcBef>
                <a:spcPts val="800"/>
              </a:spcBef>
              <a:spcAft>
                <a:spcPts val="0"/>
              </a:spcAft>
              <a:buClr>
                <a:srgbClr val="000000"/>
              </a:buClr>
              <a:buSzPts val="900"/>
              <a:buFont typeface="Arial"/>
              <a:buNone/>
            </a:pPr>
            <a:r>
              <a:rPr b="0" i="0" lang="en-US" sz="1600" u="none" cap="none" strike="noStrike">
                <a:solidFill>
                  <a:srgbClr val="000000"/>
                </a:solidFill>
                <a:latin typeface="Lexend"/>
                <a:ea typeface="Lexend"/>
                <a:cs typeface="Lexend"/>
                <a:sym typeface="Lexend"/>
              </a:rPr>
              <a:t>Summary and Key Takeaways</a:t>
            </a:r>
            <a:endParaRPr b="0" i="0" sz="1600" u="none" cap="none" strike="noStrike">
              <a:solidFill>
                <a:srgbClr val="000000"/>
              </a:solidFill>
              <a:latin typeface="Lexend"/>
              <a:ea typeface="Lexend"/>
              <a:cs typeface="Lexend"/>
              <a:sym typeface="Lexend"/>
            </a:endParaRPr>
          </a:p>
        </p:txBody>
      </p:sp>
      <p:sp>
        <p:nvSpPr>
          <p:cNvPr id="204" name="Google Shape;204;g3108591a87c_0_186"/>
          <p:cNvSpPr txBox="1"/>
          <p:nvPr/>
        </p:nvSpPr>
        <p:spPr>
          <a:xfrm>
            <a:off x="923702" y="3550844"/>
            <a:ext cx="7638900" cy="420000"/>
          </a:xfrm>
          <a:prstGeom prst="rect">
            <a:avLst/>
          </a:prstGeom>
          <a:noFill/>
          <a:ln>
            <a:noFill/>
          </a:ln>
        </p:spPr>
        <p:txBody>
          <a:bodyPr anchorCtr="0" anchor="ctr" bIns="62250" lIns="62250" spcFirstLastPara="1" rIns="62250" wrap="square" tIns="62250">
            <a:noAutofit/>
          </a:bodyPr>
          <a:lstStyle/>
          <a:p>
            <a:pPr indent="0" lvl="0" marL="88900" marR="0" rtl="0" algn="l">
              <a:lnSpc>
                <a:spcPct val="70000"/>
              </a:lnSpc>
              <a:spcBef>
                <a:spcPts val="800"/>
              </a:spcBef>
              <a:spcAft>
                <a:spcPts val="0"/>
              </a:spcAft>
              <a:buClr>
                <a:srgbClr val="000000"/>
              </a:buClr>
              <a:buSzPts val="900"/>
              <a:buFont typeface="Arial"/>
              <a:buNone/>
            </a:pPr>
            <a:r>
              <a:rPr b="0" i="0" lang="en-US" sz="1600" u="none" cap="none" strike="noStrike">
                <a:solidFill>
                  <a:schemeClr val="dk1"/>
                </a:solidFill>
                <a:latin typeface="Lexend"/>
                <a:ea typeface="Lexend"/>
                <a:cs typeface="Lexend"/>
                <a:sym typeface="Lexend"/>
              </a:rPr>
              <a:t>MEASUR Report Analysis</a:t>
            </a:r>
            <a:endParaRPr b="0" i="0" sz="1600" u="none" cap="none" strike="noStrike">
              <a:solidFill>
                <a:srgbClr val="000000"/>
              </a:solidFill>
              <a:latin typeface="Lexend"/>
              <a:ea typeface="Lexend"/>
              <a:cs typeface="Lexend"/>
              <a:sym typeface="Lexend"/>
            </a:endParaRPr>
          </a:p>
        </p:txBody>
      </p:sp>
      <p:sp>
        <p:nvSpPr>
          <p:cNvPr id="205" name="Google Shape;205;g3108591a87c_0_186"/>
          <p:cNvSpPr/>
          <p:nvPr/>
        </p:nvSpPr>
        <p:spPr>
          <a:xfrm>
            <a:off x="304062" y="1438963"/>
            <a:ext cx="548700" cy="419700"/>
          </a:xfrm>
          <a:prstGeom prst="rect">
            <a:avLst/>
          </a:prstGeom>
          <a:blipFill rotWithShape="1">
            <a:blip r:embed="rId4">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a:ea typeface="Lexend"/>
              <a:cs typeface="Lexend"/>
              <a:sym typeface="Lexend"/>
            </a:endParaRPr>
          </a:p>
        </p:txBody>
      </p:sp>
      <p:sp>
        <p:nvSpPr>
          <p:cNvPr id="206" name="Google Shape;206;g3108591a87c_0_186"/>
          <p:cNvSpPr/>
          <p:nvPr/>
        </p:nvSpPr>
        <p:spPr>
          <a:xfrm>
            <a:off x="304062" y="1958183"/>
            <a:ext cx="548700" cy="419700"/>
          </a:xfrm>
          <a:prstGeom prst="rect">
            <a:avLst/>
          </a:prstGeom>
          <a:blipFill rotWithShape="1">
            <a:blip r:embed="rId5">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a:ea typeface="Lexend"/>
              <a:cs typeface="Lexend"/>
              <a:sym typeface="Lexend"/>
            </a:endParaRPr>
          </a:p>
        </p:txBody>
      </p:sp>
      <p:sp>
        <p:nvSpPr>
          <p:cNvPr id="207" name="Google Shape;207;g3108591a87c_0_186"/>
          <p:cNvSpPr/>
          <p:nvPr/>
        </p:nvSpPr>
        <p:spPr>
          <a:xfrm>
            <a:off x="304050" y="2496310"/>
            <a:ext cx="548700" cy="419700"/>
          </a:xfrm>
          <a:prstGeom prst="rect">
            <a:avLst/>
          </a:prstGeom>
          <a:blipFill rotWithShape="1">
            <a:blip r:embed="rId6">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a:ea typeface="Lexend"/>
              <a:cs typeface="Lexend"/>
              <a:sym typeface="Lexend"/>
            </a:endParaRPr>
          </a:p>
        </p:txBody>
      </p:sp>
      <p:sp>
        <p:nvSpPr>
          <p:cNvPr id="208" name="Google Shape;208;g3108591a87c_0_186"/>
          <p:cNvSpPr/>
          <p:nvPr/>
        </p:nvSpPr>
        <p:spPr>
          <a:xfrm>
            <a:off x="304050" y="3034428"/>
            <a:ext cx="548700" cy="419700"/>
          </a:xfrm>
          <a:prstGeom prst="rect">
            <a:avLst/>
          </a:prstGeom>
          <a:blipFill rotWithShape="1">
            <a:blip r:embed="rId7">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a:ea typeface="Lexend"/>
              <a:cs typeface="Lexend"/>
              <a:sym typeface="Lexend"/>
            </a:endParaRPr>
          </a:p>
        </p:txBody>
      </p:sp>
      <p:sp>
        <p:nvSpPr>
          <p:cNvPr id="209" name="Google Shape;209;g3108591a87c_0_186"/>
          <p:cNvSpPr/>
          <p:nvPr/>
        </p:nvSpPr>
        <p:spPr>
          <a:xfrm>
            <a:off x="304050" y="3553633"/>
            <a:ext cx="548700" cy="419700"/>
          </a:xfrm>
          <a:prstGeom prst="rect">
            <a:avLst/>
          </a:prstGeom>
          <a:blipFill rotWithShape="1">
            <a:blip r:embed="rId8">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a:ea typeface="Lexend"/>
              <a:cs typeface="Lexend"/>
              <a:sym typeface="Lexend"/>
            </a:endParaRPr>
          </a:p>
        </p:txBody>
      </p:sp>
      <p:sp>
        <p:nvSpPr>
          <p:cNvPr id="210" name="Google Shape;210;g3108591a87c_0_186"/>
          <p:cNvSpPr/>
          <p:nvPr/>
        </p:nvSpPr>
        <p:spPr>
          <a:xfrm>
            <a:off x="304050" y="4072830"/>
            <a:ext cx="548700" cy="419700"/>
          </a:xfrm>
          <a:prstGeom prst="rect">
            <a:avLst/>
          </a:prstGeom>
          <a:blipFill rotWithShape="1">
            <a:blip r:embed="rId9">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a:ea typeface="Lexend"/>
              <a:cs typeface="Lexend"/>
              <a:sym typeface="Lexen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310df66cff5_0_38"/>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62" name="Google Shape;362;g310df66cff5_0_38"/>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3000" u="sng" cap="none" strike="noStrike">
                <a:solidFill>
                  <a:srgbClr val="000000"/>
                </a:solidFill>
                <a:latin typeface="Lexend"/>
                <a:ea typeface="Lexend"/>
                <a:cs typeface="Lexend"/>
                <a:sym typeface="Lexend"/>
              </a:rPr>
              <a:t>Assessment</a:t>
            </a:r>
            <a:endParaRPr b="0" i="0" sz="3000" u="none" cap="none" strike="noStrike">
              <a:solidFill>
                <a:srgbClr val="000000"/>
              </a:solidFill>
              <a:latin typeface="Lexend"/>
              <a:ea typeface="Lexend"/>
              <a:cs typeface="Lexend"/>
              <a:sym typeface="Lexend"/>
            </a:endParaRPr>
          </a:p>
        </p:txBody>
      </p:sp>
      <p:pic>
        <p:nvPicPr>
          <p:cNvPr id="363" name="Google Shape;363;g310df66cff5_0_38"/>
          <p:cNvPicPr preferRelativeResize="0"/>
          <p:nvPr/>
        </p:nvPicPr>
        <p:blipFill rotWithShape="1">
          <a:blip r:embed="rId3">
            <a:alphaModFix/>
          </a:blip>
          <a:srcRect b="0" l="0" r="0" t="0"/>
          <a:stretch/>
        </p:blipFill>
        <p:spPr>
          <a:xfrm>
            <a:off x="457200" y="594360"/>
            <a:ext cx="8229602" cy="41148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310df66cff5_0_53"/>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69" name="Google Shape;369;g310df66cff5_0_53"/>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3000" u="sng" cap="none" strike="noStrike">
                <a:solidFill>
                  <a:srgbClr val="000000"/>
                </a:solidFill>
                <a:latin typeface="Lexend"/>
                <a:ea typeface="Lexend"/>
                <a:cs typeface="Lexend"/>
                <a:sym typeface="Lexend"/>
              </a:rPr>
              <a:t>Scenario Added</a:t>
            </a:r>
            <a:endParaRPr b="0" i="0" sz="3000" u="none" cap="none" strike="noStrike">
              <a:solidFill>
                <a:srgbClr val="000000"/>
              </a:solidFill>
              <a:latin typeface="Lexend"/>
              <a:ea typeface="Lexend"/>
              <a:cs typeface="Lexend"/>
              <a:sym typeface="Lexend"/>
            </a:endParaRPr>
          </a:p>
        </p:txBody>
      </p:sp>
      <p:pic>
        <p:nvPicPr>
          <p:cNvPr id="370" name="Google Shape;370;g310df66cff5_0_53"/>
          <p:cNvPicPr preferRelativeResize="0"/>
          <p:nvPr/>
        </p:nvPicPr>
        <p:blipFill rotWithShape="1">
          <a:blip r:embed="rId3">
            <a:alphaModFix/>
          </a:blip>
          <a:srcRect b="0" l="0" r="0" t="0"/>
          <a:stretch/>
        </p:blipFill>
        <p:spPr>
          <a:xfrm>
            <a:off x="457200" y="594360"/>
            <a:ext cx="8229601" cy="411479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310df66cff5_0_60"/>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76" name="Google Shape;376;g310df66cff5_0_60"/>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3000" u="sng" cap="none" strike="noStrike">
                <a:solidFill>
                  <a:srgbClr val="000000"/>
                </a:solidFill>
                <a:latin typeface="Lexend"/>
                <a:ea typeface="Lexend"/>
                <a:cs typeface="Lexend"/>
                <a:sym typeface="Lexend"/>
              </a:rPr>
              <a:t>Explore Opportunities (Novice View)</a:t>
            </a:r>
            <a:endParaRPr b="0" i="0" sz="3000" u="none" cap="none" strike="noStrike">
              <a:solidFill>
                <a:srgbClr val="000000"/>
              </a:solidFill>
              <a:latin typeface="Lexend"/>
              <a:ea typeface="Lexend"/>
              <a:cs typeface="Lexend"/>
              <a:sym typeface="Lexend"/>
            </a:endParaRPr>
          </a:p>
        </p:txBody>
      </p:sp>
      <p:pic>
        <p:nvPicPr>
          <p:cNvPr id="377" name="Google Shape;377;g310df66cff5_0_60"/>
          <p:cNvPicPr preferRelativeResize="0"/>
          <p:nvPr/>
        </p:nvPicPr>
        <p:blipFill rotWithShape="1">
          <a:blip r:embed="rId3">
            <a:alphaModFix/>
          </a:blip>
          <a:srcRect b="0" l="0" r="0" t="0"/>
          <a:stretch/>
        </p:blipFill>
        <p:spPr>
          <a:xfrm>
            <a:off x="457200" y="594360"/>
            <a:ext cx="8229598" cy="4114799"/>
          </a:xfrm>
          <a:prstGeom prst="rect">
            <a:avLst/>
          </a:prstGeom>
          <a:noFill/>
          <a:ln cap="flat" cmpd="sng" w="9525">
            <a:solidFill>
              <a:schemeClr val="dk2"/>
            </a:solidFill>
            <a:prstDash val="solid"/>
            <a:round/>
            <a:headEnd len="sm" w="sm" type="none"/>
            <a:tailEnd len="sm" w="sm" type="none"/>
          </a:ln>
        </p:spPr>
      </p:pic>
      <p:sp>
        <p:nvSpPr>
          <p:cNvPr id="378" name="Google Shape;378;g310df66cff5_0_60"/>
          <p:cNvSpPr/>
          <p:nvPr/>
        </p:nvSpPr>
        <p:spPr>
          <a:xfrm>
            <a:off x="457200" y="1179950"/>
            <a:ext cx="983400" cy="273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g310df66cff5_0_60"/>
          <p:cNvSpPr/>
          <p:nvPr/>
        </p:nvSpPr>
        <p:spPr>
          <a:xfrm>
            <a:off x="3637875" y="852175"/>
            <a:ext cx="575700" cy="197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g310df66cff5_0_60"/>
          <p:cNvSpPr/>
          <p:nvPr/>
        </p:nvSpPr>
        <p:spPr>
          <a:xfrm>
            <a:off x="568900" y="1788100"/>
            <a:ext cx="3931800" cy="2712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310df66cff5_0_70"/>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86" name="Google Shape;386;g310df66cff5_0_70"/>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3000" u="sng" cap="none" strike="noStrike">
                <a:solidFill>
                  <a:srgbClr val="000000"/>
                </a:solidFill>
                <a:latin typeface="Lexend"/>
                <a:ea typeface="Lexend"/>
                <a:cs typeface="Lexend"/>
                <a:sym typeface="Lexend"/>
              </a:rPr>
              <a:t>Explore Opportunities (Novice View)</a:t>
            </a:r>
            <a:endParaRPr b="0" i="0" sz="3000" u="none" cap="none" strike="noStrike">
              <a:solidFill>
                <a:srgbClr val="000000"/>
              </a:solidFill>
              <a:latin typeface="Lexend"/>
              <a:ea typeface="Lexend"/>
              <a:cs typeface="Lexend"/>
              <a:sym typeface="Lexend"/>
            </a:endParaRPr>
          </a:p>
        </p:txBody>
      </p:sp>
      <p:pic>
        <p:nvPicPr>
          <p:cNvPr id="387" name="Google Shape;387;g310df66cff5_0_70"/>
          <p:cNvPicPr preferRelativeResize="0"/>
          <p:nvPr/>
        </p:nvPicPr>
        <p:blipFill rotWithShape="1">
          <a:blip r:embed="rId3">
            <a:alphaModFix/>
          </a:blip>
          <a:srcRect b="0" l="0" r="0" t="0"/>
          <a:stretch/>
        </p:blipFill>
        <p:spPr>
          <a:xfrm>
            <a:off x="457200" y="594360"/>
            <a:ext cx="8229598" cy="4114799"/>
          </a:xfrm>
          <a:prstGeom prst="rect">
            <a:avLst/>
          </a:prstGeom>
          <a:noFill/>
          <a:ln cap="flat" cmpd="sng" w="9525">
            <a:solidFill>
              <a:schemeClr val="dk2"/>
            </a:solidFill>
            <a:prstDash val="solid"/>
            <a:round/>
            <a:headEnd len="sm" w="sm" type="none"/>
            <a:tailEnd len="sm" w="sm" type="none"/>
          </a:ln>
        </p:spPr>
      </p:pic>
      <p:sp>
        <p:nvSpPr>
          <p:cNvPr id="388" name="Google Shape;388;g310df66cff5_0_70"/>
          <p:cNvSpPr/>
          <p:nvPr/>
        </p:nvSpPr>
        <p:spPr>
          <a:xfrm>
            <a:off x="457200" y="1179950"/>
            <a:ext cx="983400" cy="273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g310df66cff5_0_70"/>
          <p:cNvSpPr/>
          <p:nvPr/>
        </p:nvSpPr>
        <p:spPr>
          <a:xfrm>
            <a:off x="3637875" y="852175"/>
            <a:ext cx="575700" cy="197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g310df66cff5_0_70"/>
          <p:cNvSpPr/>
          <p:nvPr/>
        </p:nvSpPr>
        <p:spPr>
          <a:xfrm>
            <a:off x="4638125" y="1486975"/>
            <a:ext cx="3939900" cy="156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310df66cff5_0_79"/>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96" name="Google Shape;396;g310df66cff5_0_79"/>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3000" u="sng" cap="none" strike="noStrike">
                <a:solidFill>
                  <a:srgbClr val="000000"/>
                </a:solidFill>
                <a:latin typeface="Lexend"/>
                <a:ea typeface="Lexend"/>
                <a:cs typeface="Lexend"/>
                <a:sym typeface="Lexend"/>
              </a:rPr>
              <a:t>Modify All Conditions (Expert View)</a:t>
            </a:r>
            <a:endParaRPr b="0" i="0" sz="3000" u="none" cap="none" strike="noStrike">
              <a:solidFill>
                <a:srgbClr val="000000"/>
              </a:solidFill>
              <a:latin typeface="Lexend"/>
              <a:ea typeface="Lexend"/>
              <a:cs typeface="Lexend"/>
              <a:sym typeface="Lexend"/>
            </a:endParaRPr>
          </a:p>
        </p:txBody>
      </p:sp>
      <p:pic>
        <p:nvPicPr>
          <p:cNvPr id="397" name="Google Shape;397;g310df66cff5_0_79"/>
          <p:cNvPicPr preferRelativeResize="0"/>
          <p:nvPr/>
        </p:nvPicPr>
        <p:blipFill rotWithShape="1">
          <a:blip r:embed="rId3">
            <a:alphaModFix/>
          </a:blip>
          <a:srcRect b="0" l="0" r="0" t="0"/>
          <a:stretch/>
        </p:blipFill>
        <p:spPr>
          <a:xfrm>
            <a:off x="457200" y="594360"/>
            <a:ext cx="8229600" cy="4114800"/>
          </a:xfrm>
          <a:prstGeom prst="rect">
            <a:avLst/>
          </a:prstGeom>
          <a:noFill/>
          <a:ln cap="flat" cmpd="sng" w="9525">
            <a:solidFill>
              <a:schemeClr val="dk2"/>
            </a:solidFill>
            <a:prstDash val="solid"/>
            <a:round/>
            <a:headEnd len="sm" w="sm" type="none"/>
            <a:tailEnd len="sm" w="sm" type="none"/>
          </a:ln>
        </p:spPr>
      </p:pic>
      <p:sp>
        <p:nvSpPr>
          <p:cNvPr id="398" name="Google Shape;398;g310df66cff5_0_79"/>
          <p:cNvSpPr/>
          <p:nvPr/>
        </p:nvSpPr>
        <p:spPr>
          <a:xfrm>
            <a:off x="1384975" y="1180300"/>
            <a:ext cx="926400" cy="273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g310df66cff5_0_79"/>
          <p:cNvSpPr/>
          <p:nvPr/>
        </p:nvSpPr>
        <p:spPr>
          <a:xfrm>
            <a:off x="3621575" y="852175"/>
            <a:ext cx="575700" cy="197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g310df66cff5_0_79"/>
          <p:cNvSpPr/>
          <p:nvPr/>
        </p:nvSpPr>
        <p:spPr>
          <a:xfrm>
            <a:off x="457200" y="1492650"/>
            <a:ext cx="5858100" cy="156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5" name="Shape 405"/>
        <p:cNvGrpSpPr/>
        <p:nvPr/>
      </p:nvGrpSpPr>
      <p:grpSpPr>
        <a:xfrm>
          <a:off x="0" y="0"/>
          <a:ext cx="0" cy="0"/>
          <a:chOff x="0" y="0"/>
          <a:chExt cx="0" cy="0"/>
        </a:xfrm>
      </p:grpSpPr>
      <p:sp>
        <p:nvSpPr>
          <p:cNvPr id="406" name="Google Shape;406;g310df66cff5_0_89"/>
          <p:cNvSpPr txBox="1"/>
          <p:nvPr>
            <p:ph type="title"/>
          </p:nvPr>
        </p:nvSpPr>
        <p:spPr>
          <a:xfrm>
            <a:off x="1999850" y="2053794"/>
            <a:ext cx="6663600" cy="1035900"/>
          </a:xfrm>
          <a:prstGeom prst="rect">
            <a:avLst/>
          </a:prstGeom>
          <a:noFill/>
          <a:ln>
            <a:noFill/>
          </a:ln>
        </p:spPr>
        <p:txBody>
          <a:bodyPr anchorCtr="0" anchor="ctr" bIns="35550" lIns="71100" spcFirstLastPara="1" rIns="71100" wrap="square" tIns="35550">
            <a:noAutofit/>
          </a:bodyPr>
          <a:lstStyle/>
          <a:p>
            <a:pPr indent="0" lvl="0" marL="0" marR="0" rtl="0" algn="ctr">
              <a:lnSpc>
                <a:spcPct val="90000"/>
              </a:lnSpc>
              <a:spcBef>
                <a:spcPts val="0"/>
              </a:spcBef>
              <a:spcAft>
                <a:spcPts val="0"/>
              </a:spcAft>
              <a:buClr>
                <a:srgbClr val="002855"/>
              </a:buClr>
              <a:buSzPts val="3100"/>
              <a:buFont typeface="Arial Black"/>
              <a:buNone/>
            </a:pPr>
            <a:r>
              <a:rPr b="0" i="0" lang="en-US" sz="3000" u="none" cap="none" strike="noStrike">
                <a:solidFill>
                  <a:srgbClr val="002855"/>
                </a:solidFill>
                <a:latin typeface="Lexend Medium"/>
                <a:ea typeface="Lexend Medium"/>
                <a:cs typeface="Lexend Medium"/>
                <a:sym typeface="Lexend Medium"/>
              </a:rPr>
              <a:t>A Quick Demonstration</a:t>
            </a:r>
            <a:endParaRPr b="0" i="0" sz="3000" u="none" cap="none" strike="noStrike">
              <a:solidFill>
                <a:srgbClr val="000000"/>
              </a:solidFill>
              <a:latin typeface="Lexend"/>
              <a:ea typeface="Lexend"/>
              <a:cs typeface="Lexend"/>
              <a:sym typeface="Lexend"/>
            </a:endParaRPr>
          </a:p>
        </p:txBody>
      </p:sp>
      <p:sp>
        <p:nvSpPr>
          <p:cNvPr id="407" name="Google Shape;407;g310df66cff5_0_89"/>
          <p:cNvSpPr txBox="1"/>
          <p:nvPr>
            <p:ph idx="4294967295" type="sldNum"/>
          </p:nvPr>
        </p:nvSpPr>
        <p:spPr>
          <a:xfrm>
            <a:off x="8439005" y="4823000"/>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id="412" name="Google Shape;412;g310df66cff5_0_95"/>
          <p:cNvPicPr preferRelativeResize="0"/>
          <p:nvPr/>
        </p:nvPicPr>
        <p:blipFill rotWithShape="1">
          <a:blip r:embed="rId3">
            <a:alphaModFix/>
          </a:blip>
          <a:srcRect b="0" l="0" r="0" t="0"/>
          <a:stretch/>
        </p:blipFill>
        <p:spPr>
          <a:xfrm>
            <a:off x="457200" y="594360"/>
            <a:ext cx="8229598" cy="4114800"/>
          </a:xfrm>
          <a:prstGeom prst="rect">
            <a:avLst/>
          </a:prstGeom>
          <a:noFill/>
          <a:ln cap="flat" cmpd="sng" w="9525">
            <a:solidFill>
              <a:schemeClr val="dk2"/>
            </a:solidFill>
            <a:prstDash val="solid"/>
            <a:round/>
            <a:headEnd len="sm" w="sm" type="none"/>
            <a:tailEnd len="sm" w="sm" type="none"/>
          </a:ln>
        </p:spPr>
      </p:pic>
      <p:sp>
        <p:nvSpPr>
          <p:cNvPr id="413" name="Google Shape;413;g310df66cff5_0_95"/>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14" name="Google Shape;414;g310df66cff5_0_95"/>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900" u="sng" cap="none" strike="noStrike">
                <a:solidFill>
                  <a:srgbClr val="000000"/>
                </a:solidFill>
                <a:latin typeface="Lexend"/>
                <a:ea typeface="Lexend"/>
                <a:cs typeface="Lexend"/>
                <a:sym typeface="Lexend"/>
              </a:rPr>
              <a:t>1. System Setup- Assessment Settings</a:t>
            </a:r>
            <a:endParaRPr b="0" i="0" sz="2900" u="none" cap="none" strike="noStrike">
              <a:solidFill>
                <a:srgbClr val="000000"/>
              </a:solidFill>
              <a:latin typeface="Lexend"/>
              <a:ea typeface="Lexend"/>
              <a:cs typeface="Lexend"/>
              <a:sym typeface="Lexend"/>
            </a:endParaRPr>
          </a:p>
        </p:txBody>
      </p:sp>
      <p:sp>
        <p:nvSpPr>
          <p:cNvPr id="415" name="Google Shape;415;g310df66cff5_0_95"/>
          <p:cNvSpPr/>
          <p:nvPr/>
        </p:nvSpPr>
        <p:spPr>
          <a:xfrm>
            <a:off x="457200" y="1164025"/>
            <a:ext cx="1146000" cy="189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g310df66cff5_0_95"/>
          <p:cNvSpPr/>
          <p:nvPr/>
        </p:nvSpPr>
        <p:spPr>
          <a:xfrm>
            <a:off x="3003100" y="868475"/>
            <a:ext cx="626700" cy="189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id="421" name="Google Shape;421;g310df66cff5_0_114"/>
          <p:cNvPicPr preferRelativeResize="0"/>
          <p:nvPr/>
        </p:nvPicPr>
        <p:blipFill rotWithShape="1">
          <a:blip r:embed="rId3">
            <a:alphaModFix/>
          </a:blip>
          <a:srcRect b="0" l="0" r="0" t="0"/>
          <a:stretch/>
        </p:blipFill>
        <p:spPr>
          <a:xfrm>
            <a:off x="457200" y="594360"/>
            <a:ext cx="8229600" cy="4114800"/>
          </a:xfrm>
          <a:prstGeom prst="rect">
            <a:avLst/>
          </a:prstGeom>
          <a:noFill/>
          <a:ln cap="flat" cmpd="sng" w="9525">
            <a:solidFill>
              <a:schemeClr val="dk2"/>
            </a:solidFill>
            <a:prstDash val="solid"/>
            <a:round/>
            <a:headEnd len="sm" w="sm" type="none"/>
            <a:tailEnd len="sm" w="sm" type="none"/>
          </a:ln>
        </p:spPr>
      </p:pic>
      <p:sp>
        <p:nvSpPr>
          <p:cNvPr id="422" name="Google Shape;422;g310df66cff5_0_114"/>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23" name="Google Shape;423;g310df66cff5_0_114"/>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900" u="sng" cap="none" strike="noStrike">
                <a:solidFill>
                  <a:srgbClr val="000000"/>
                </a:solidFill>
                <a:latin typeface="Lexend"/>
                <a:ea typeface="Lexend"/>
                <a:cs typeface="Lexend"/>
                <a:sym typeface="Lexend"/>
              </a:rPr>
              <a:t>2. System Setup- Heat Balance</a:t>
            </a:r>
            <a:endParaRPr b="0" i="0" sz="2900" u="none" cap="none" strike="noStrike">
              <a:solidFill>
                <a:srgbClr val="000000"/>
              </a:solidFill>
              <a:latin typeface="Lexend"/>
              <a:ea typeface="Lexend"/>
              <a:cs typeface="Lexend"/>
              <a:sym typeface="Lexend"/>
            </a:endParaRPr>
          </a:p>
        </p:txBody>
      </p:sp>
      <p:sp>
        <p:nvSpPr>
          <p:cNvPr id="424" name="Google Shape;424;g310df66cff5_0_114"/>
          <p:cNvSpPr/>
          <p:nvPr/>
        </p:nvSpPr>
        <p:spPr>
          <a:xfrm>
            <a:off x="1531450" y="1172150"/>
            <a:ext cx="1080900" cy="192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g310df66cff5_0_114"/>
          <p:cNvSpPr/>
          <p:nvPr/>
        </p:nvSpPr>
        <p:spPr>
          <a:xfrm>
            <a:off x="2994975" y="868475"/>
            <a:ext cx="667200" cy="192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g310df66cff5_0_114"/>
          <p:cNvSpPr/>
          <p:nvPr/>
        </p:nvSpPr>
        <p:spPr>
          <a:xfrm>
            <a:off x="457200" y="1377900"/>
            <a:ext cx="633300" cy="192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id="431" name="Google Shape;431;g310df66cff5_0_123"/>
          <p:cNvPicPr preferRelativeResize="0"/>
          <p:nvPr/>
        </p:nvPicPr>
        <p:blipFill rotWithShape="1">
          <a:blip r:embed="rId3">
            <a:alphaModFix/>
          </a:blip>
          <a:srcRect b="0" l="0" r="0" t="0"/>
          <a:stretch/>
        </p:blipFill>
        <p:spPr>
          <a:xfrm>
            <a:off x="457200" y="594360"/>
            <a:ext cx="8229601" cy="4114799"/>
          </a:xfrm>
          <a:prstGeom prst="rect">
            <a:avLst/>
          </a:prstGeom>
          <a:noFill/>
          <a:ln cap="flat" cmpd="sng" w="9525">
            <a:solidFill>
              <a:schemeClr val="dk2"/>
            </a:solidFill>
            <a:prstDash val="solid"/>
            <a:round/>
            <a:headEnd len="sm" w="sm" type="none"/>
            <a:tailEnd len="sm" w="sm" type="none"/>
          </a:ln>
        </p:spPr>
      </p:pic>
      <p:sp>
        <p:nvSpPr>
          <p:cNvPr id="432" name="Google Shape;432;g310df66cff5_0_123"/>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33" name="Google Shape;433;g310df66cff5_0_123"/>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900" u="sng" cap="none" strike="noStrike">
                <a:solidFill>
                  <a:srgbClr val="000000"/>
                </a:solidFill>
                <a:latin typeface="Lexend"/>
                <a:ea typeface="Lexend"/>
                <a:cs typeface="Lexend"/>
                <a:sym typeface="Lexend"/>
              </a:rPr>
              <a:t>3. System Setup- Heat Balance</a:t>
            </a:r>
            <a:endParaRPr b="0" i="0" sz="2900" u="none" cap="none" strike="noStrike">
              <a:solidFill>
                <a:srgbClr val="000000"/>
              </a:solidFill>
              <a:latin typeface="Lexend"/>
              <a:ea typeface="Lexend"/>
              <a:cs typeface="Lexend"/>
              <a:sym typeface="Lexend"/>
            </a:endParaRPr>
          </a:p>
        </p:txBody>
      </p:sp>
      <p:sp>
        <p:nvSpPr>
          <p:cNvPr id="434" name="Google Shape;434;g310df66cff5_0_123"/>
          <p:cNvSpPr/>
          <p:nvPr/>
        </p:nvSpPr>
        <p:spPr>
          <a:xfrm>
            <a:off x="1547750" y="1166275"/>
            <a:ext cx="1048500" cy="205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g310df66cff5_0_123"/>
          <p:cNvSpPr/>
          <p:nvPr/>
        </p:nvSpPr>
        <p:spPr>
          <a:xfrm>
            <a:off x="2994950" y="844350"/>
            <a:ext cx="666000" cy="205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g310df66cff5_0_123"/>
          <p:cNvSpPr/>
          <p:nvPr/>
        </p:nvSpPr>
        <p:spPr>
          <a:xfrm>
            <a:off x="1051325" y="1377900"/>
            <a:ext cx="869400" cy="205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g310df66cff5_0_134"/>
          <p:cNvPicPr preferRelativeResize="0"/>
          <p:nvPr/>
        </p:nvPicPr>
        <p:blipFill rotWithShape="1">
          <a:blip r:embed="rId3">
            <a:alphaModFix/>
          </a:blip>
          <a:srcRect b="0" l="0" r="0" t="0"/>
          <a:stretch/>
        </p:blipFill>
        <p:spPr>
          <a:xfrm>
            <a:off x="457200" y="594360"/>
            <a:ext cx="8229598" cy="4114800"/>
          </a:xfrm>
          <a:prstGeom prst="rect">
            <a:avLst/>
          </a:prstGeom>
          <a:noFill/>
          <a:ln cap="flat" cmpd="sng" w="9525">
            <a:solidFill>
              <a:schemeClr val="dk2"/>
            </a:solidFill>
            <a:prstDash val="solid"/>
            <a:round/>
            <a:headEnd len="sm" w="sm" type="none"/>
            <a:tailEnd len="sm" w="sm" type="none"/>
          </a:ln>
        </p:spPr>
      </p:pic>
      <p:sp>
        <p:nvSpPr>
          <p:cNvPr id="442" name="Google Shape;442;g310df66cff5_0_134"/>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43" name="Google Shape;443;g310df66cff5_0_134"/>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900" u="sng" cap="none" strike="noStrike">
                <a:solidFill>
                  <a:srgbClr val="000000"/>
                </a:solidFill>
                <a:latin typeface="Lexend"/>
                <a:ea typeface="Lexend"/>
                <a:cs typeface="Lexend"/>
                <a:sym typeface="Lexend"/>
              </a:rPr>
              <a:t>4. System Setup- Heat Balance</a:t>
            </a:r>
            <a:endParaRPr b="0" i="0" sz="2900" u="none" cap="none" strike="noStrike">
              <a:solidFill>
                <a:srgbClr val="000000"/>
              </a:solidFill>
              <a:latin typeface="Lexend"/>
              <a:ea typeface="Lexend"/>
              <a:cs typeface="Lexend"/>
              <a:sym typeface="Lexend"/>
            </a:endParaRPr>
          </a:p>
        </p:txBody>
      </p:sp>
      <p:sp>
        <p:nvSpPr>
          <p:cNvPr id="444" name="Google Shape;444;g310df66cff5_0_134"/>
          <p:cNvSpPr/>
          <p:nvPr/>
        </p:nvSpPr>
        <p:spPr>
          <a:xfrm>
            <a:off x="1734900" y="1158150"/>
            <a:ext cx="869400" cy="221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g310df66cff5_0_134"/>
          <p:cNvSpPr/>
          <p:nvPr/>
        </p:nvSpPr>
        <p:spPr>
          <a:xfrm>
            <a:off x="3003100" y="844350"/>
            <a:ext cx="666000" cy="221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g310df66cff5_0_134"/>
          <p:cNvSpPr/>
          <p:nvPr/>
        </p:nvSpPr>
        <p:spPr>
          <a:xfrm>
            <a:off x="1889575" y="1379850"/>
            <a:ext cx="584400" cy="174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5" name="Shape 215"/>
        <p:cNvGrpSpPr/>
        <p:nvPr/>
      </p:nvGrpSpPr>
      <p:grpSpPr>
        <a:xfrm>
          <a:off x="0" y="0"/>
          <a:ext cx="0" cy="0"/>
          <a:chOff x="0" y="0"/>
          <a:chExt cx="0" cy="0"/>
        </a:xfrm>
      </p:grpSpPr>
      <p:sp>
        <p:nvSpPr>
          <p:cNvPr id="216" name="Google Shape;216;g3108591a87c_0_290"/>
          <p:cNvSpPr txBox="1"/>
          <p:nvPr>
            <p:ph type="title"/>
          </p:nvPr>
        </p:nvSpPr>
        <p:spPr>
          <a:xfrm>
            <a:off x="2183525" y="2053800"/>
            <a:ext cx="6167100" cy="1035900"/>
          </a:xfrm>
          <a:prstGeom prst="rect">
            <a:avLst/>
          </a:prstGeom>
          <a:noFill/>
          <a:ln>
            <a:noFill/>
          </a:ln>
        </p:spPr>
        <p:txBody>
          <a:bodyPr anchorCtr="0" anchor="ctr" bIns="35550" lIns="71100" spcFirstLastPara="1" rIns="71100" wrap="square" tIns="35550">
            <a:noAutofit/>
          </a:bodyPr>
          <a:lstStyle/>
          <a:p>
            <a:pPr indent="0" lvl="0" marL="0" marR="0" rtl="0" algn="ctr">
              <a:lnSpc>
                <a:spcPct val="90000"/>
              </a:lnSpc>
              <a:spcBef>
                <a:spcPts val="0"/>
              </a:spcBef>
              <a:spcAft>
                <a:spcPts val="0"/>
              </a:spcAft>
              <a:buClr>
                <a:srgbClr val="002855"/>
              </a:buClr>
              <a:buSzPts val="3100"/>
              <a:buFont typeface="Arial Black"/>
              <a:buNone/>
            </a:pPr>
            <a:r>
              <a:rPr b="0" i="0" lang="en-US" sz="3000" u="none" cap="none" strike="noStrike">
                <a:solidFill>
                  <a:srgbClr val="002855"/>
                </a:solidFill>
                <a:latin typeface="Lexend Medium"/>
                <a:ea typeface="Lexend Medium"/>
                <a:cs typeface="Lexend Medium"/>
                <a:sym typeface="Lexend Medium"/>
              </a:rPr>
              <a:t>Introduction to Industrial Systems: </a:t>
            </a:r>
            <a:endParaRPr b="0" i="0" sz="3000" u="none" cap="none" strike="noStrike">
              <a:solidFill>
                <a:srgbClr val="002855"/>
              </a:solidFill>
              <a:latin typeface="Lexend Medium"/>
              <a:ea typeface="Lexend Medium"/>
              <a:cs typeface="Lexend Medium"/>
              <a:sym typeface="Lexend Medium"/>
            </a:endParaRPr>
          </a:p>
          <a:p>
            <a:pPr indent="0" lvl="0" marL="0" marR="0" rtl="0" algn="ctr">
              <a:lnSpc>
                <a:spcPct val="90000"/>
              </a:lnSpc>
              <a:spcBef>
                <a:spcPts val="0"/>
              </a:spcBef>
              <a:spcAft>
                <a:spcPts val="0"/>
              </a:spcAft>
              <a:buClr>
                <a:srgbClr val="002855"/>
              </a:buClr>
              <a:buSzPts val="3100"/>
              <a:buFont typeface="Arial Black"/>
              <a:buNone/>
            </a:pPr>
            <a:r>
              <a:rPr b="0" i="0" lang="en-US" sz="3000" u="none" cap="none" strike="noStrike">
                <a:solidFill>
                  <a:srgbClr val="002855"/>
                </a:solidFill>
                <a:latin typeface="Lexend"/>
                <a:ea typeface="Lexend"/>
                <a:cs typeface="Lexend"/>
                <a:sym typeface="Lexend"/>
              </a:rPr>
              <a:t>Process Heating</a:t>
            </a:r>
            <a:endParaRPr b="0" i="0" sz="3000" u="none" cap="none" strike="noStrike">
              <a:solidFill>
                <a:srgbClr val="000000"/>
              </a:solidFill>
              <a:latin typeface="Lexend"/>
              <a:ea typeface="Lexend"/>
              <a:cs typeface="Lexend"/>
              <a:sym typeface="Lexend"/>
            </a:endParaRPr>
          </a:p>
        </p:txBody>
      </p:sp>
      <p:sp>
        <p:nvSpPr>
          <p:cNvPr id="217" name="Google Shape;217;g3108591a87c_0_290"/>
          <p:cNvSpPr txBox="1"/>
          <p:nvPr>
            <p:ph idx="4294967295" type="sldNum"/>
          </p:nvPr>
        </p:nvSpPr>
        <p:spPr>
          <a:xfrm>
            <a:off x="8439005" y="4823000"/>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g310df66cff5_0_145"/>
          <p:cNvPicPr preferRelativeResize="0"/>
          <p:nvPr/>
        </p:nvPicPr>
        <p:blipFill rotWithShape="1">
          <a:blip r:embed="rId3">
            <a:alphaModFix/>
          </a:blip>
          <a:srcRect b="0" l="0" r="0" t="0"/>
          <a:stretch/>
        </p:blipFill>
        <p:spPr>
          <a:xfrm>
            <a:off x="457200" y="594360"/>
            <a:ext cx="8229600" cy="4114799"/>
          </a:xfrm>
          <a:prstGeom prst="rect">
            <a:avLst/>
          </a:prstGeom>
          <a:noFill/>
          <a:ln cap="flat" cmpd="sng" w="9525">
            <a:solidFill>
              <a:schemeClr val="dk2"/>
            </a:solidFill>
            <a:prstDash val="solid"/>
            <a:round/>
            <a:headEnd len="sm" w="sm" type="none"/>
            <a:tailEnd len="sm" w="sm" type="none"/>
          </a:ln>
        </p:spPr>
      </p:pic>
      <p:sp>
        <p:nvSpPr>
          <p:cNvPr id="452" name="Google Shape;452;g310df66cff5_0_145"/>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53" name="Google Shape;453;g310df66cff5_0_145"/>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900" u="sng" cap="none" strike="noStrike">
                <a:solidFill>
                  <a:srgbClr val="000000"/>
                </a:solidFill>
                <a:latin typeface="Lexend"/>
                <a:ea typeface="Lexend"/>
                <a:cs typeface="Lexend"/>
                <a:sym typeface="Lexend"/>
              </a:rPr>
              <a:t>5. System Setup- Design Energy Use</a:t>
            </a:r>
            <a:endParaRPr b="0" i="0" sz="2900" u="none" cap="none" strike="noStrike">
              <a:solidFill>
                <a:srgbClr val="000000"/>
              </a:solidFill>
              <a:latin typeface="Lexend"/>
              <a:ea typeface="Lexend"/>
              <a:cs typeface="Lexend"/>
              <a:sym typeface="Lexend"/>
            </a:endParaRPr>
          </a:p>
        </p:txBody>
      </p:sp>
      <p:sp>
        <p:nvSpPr>
          <p:cNvPr id="454" name="Google Shape;454;g310df66cff5_0_145"/>
          <p:cNvSpPr/>
          <p:nvPr/>
        </p:nvSpPr>
        <p:spPr>
          <a:xfrm>
            <a:off x="2874300" y="1027925"/>
            <a:ext cx="845100" cy="132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g310df66cff5_0_145"/>
          <p:cNvSpPr/>
          <p:nvPr/>
        </p:nvSpPr>
        <p:spPr>
          <a:xfrm>
            <a:off x="2978675" y="803675"/>
            <a:ext cx="496500" cy="132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g310df66cff5_0_145"/>
          <p:cNvSpPr/>
          <p:nvPr/>
        </p:nvSpPr>
        <p:spPr>
          <a:xfrm>
            <a:off x="2059025" y="1522125"/>
            <a:ext cx="919500" cy="132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g310df66cff5_0_162"/>
          <p:cNvPicPr preferRelativeResize="0"/>
          <p:nvPr/>
        </p:nvPicPr>
        <p:blipFill rotWithShape="1">
          <a:blip r:embed="rId3">
            <a:alphaModFix/>
          </a:blip>
          <a:srcRect b="0" l="0" r="0" t="0"/>
          <a:stretch/>
        </p:blipFill>
        <p:spPr>
          <a:xfrm>
            <a:off x="457200" y="594360"/>
            <a:ext cx="8229601" cy="4114800"/>
          </a:xfrm>
          <a:prstGeom prst="rect">
            <a:avLst/>
          </a:prstGeom>
          <a:noFill/>
          <a:ln cap="flat" cmpd="sng" w="9525">
            <a:solidFill>
              <a:schemeClr val="dk2"/>
            </a:solidFill>
            <a:prstDash val="solid"/>
            <a:round/>
            <a:headEnd len="sm" w="sm" type="none"/>
            <a:tailEnd len="sm" w="sm" type="none"/>
          </a:ln>
        </p:spPr>
      </p:pic>
      <p:sp>
        <p:nvSpPr>
          <p:cNvPr id="462" name="Google Shape;462;g310df66cff5_0_162"/>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63" name="Google Shape;463;g310df66cff5_0_162"/>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900" u="sng" cap="none" strike="noStrike">
                <a:solidFill>
                  <a:srgbClr val="000000"/>
                </a:solidFill>
                <a:latin typeface="Lexend"/>
                <a:ea typeface="Lexend"/>
                <a:cs typeface="Lexend"/>
                <a:sym typeface="Lexend"/>
              </a:rPr>
              <a:t>6. System Setup- Metered Energy</a:t>
            </a:r>
            <a:endParaRPr b="0" i="0" sz="2900" u="none" cap="none" strike="noStrike">
              <a:solidFill>
                <a:srgbClr val="000000"/>
              </a:solidFill>
              <a:latin typeface="Lexend"/>
              <a:ea typeface="Lexend"/>
              <a:cs typeface="Lexend"/>
              <a:sym typeface="Lexend"/>
            </a:endParaRPr>
          </a:p>
        </p:txBody>
      </p:sp>
      <p:sp>
        <p:nvSpPr>
          <p:cNvPr id="464" name="Google Shape;464;g310df66cff5_0_162"/>
          <p:cNvSpPr/>
          <p:nvPr/>
        </p:nvSpPr>
        <p:spPr>
          <a:xfrm>
            <a:off x="3688150" y="1027925"/>
            <a:ext cx="828600" cy="132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g310df66cff5_0_162"/>
          <p:cNvSpPr/>
          <p:nvPr/>
        </p:nvSpPr>
        <p:spPr>
          <a:xfrm>
            <a:off x="2978675" y="803675"/>
            <a:ext cx="496500" cy="132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g310df66cff5_0_162"/>
          <p:cNvSpPr/>
          <p:nvPr/>
        </p:nvSpPr>
        <p:spPr>
          <a:xfrm>
            <a:off x="2059175" y="1416325"/>
            <a:ext cx="960300" cy="132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id="471" name="Google Shape;471;g310df66cff5_0_174"/>
          <p:cNvPicPr preferRelativeResize="0"/>
          <p:nvPr/>
        </p:nvPicPr>
        <p:blipFill rotWithShape="1">
          <a:blip r:embed="rId3">
            <a:alphaModFix/>
          </a:blip>
          <a:srcRect b="0" l="0" r="0" t="0"/>
          <a:stretch/>
        </p:blipFill>
        <p:spPr>
          <a:xfrm>
            <a:off x="457200" y="594360"/>
            <a:ext cx="8229600" cy="4114801"/>
          </a:xfrm>
          <a:prstGeom prst="rect">
            <a:avLst/>
          </a:prstGeom>
          <a:noFill/>
          <a:ln cap="flat" cmpd="sng" w="9525">
            <a:solidFill>
              <a:schemeClr val="dk2"/>
            </a:solidFill>
            <a:prstDash val="solid"/>
            <a:round/>
            <a:headEnd len="sm" w="sm" type="none"/>
            <a:tailEnd len="sm" w="sm" type="none"/>
          </a:ln>
        </p:spPr>
      </p:pic>
      <p:sp>
        <p:nvSpPr>
          <p:cNvPr id="472" name="Google Shape;472;g310df66cff5_0_174"/>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73" name="Google Shape;473;g310df66cff5_0_174"/>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900" u="sng" cap="none" strike="noStrike">
                <a:solidFill>
                  <a:srgbClr val="000000"/>
                </a:solidFill>
                <a:latin typeface="Lexend"/>
                <a:ea typeface="Lexend"/>
                <a:cs typeface="Lexend"/>
                <a:sym typeface="Lexend"/>
              </a:rPr>
              <a:t>7. Assessment-Novice View</a:t>
            </a:r>
            <a:endParaRPr b="0" i="0" sz="2900" u="none" cap="none" strike="noStrike">
              <a:solidFill>
                <a:srgbClr val="000000"/>
              </a:solidFill>
              <a:latin typeface="Lexend"/>
              <a:ea typeface="Lexend"/>
              <a:cs typeface="Lexend"/>
              <a:sym typeface="Lexend"/>
            </a:endParaRPr>
          </a:p>
        </p:txBody>
      </p:sp>
      <p:sp>
        <p:nvSpPr>
          <p:cNvPr id="474" name="Google Shape;474;g310df66cff5_0_174"/>
          <p:cNvSpPr/>
          <p:nvPr/>
        </p:nvSpPr>
        <p:spPr>
          <a:xfrm>
            <a:off x="3458850" y="803675"/>
            <a:ext cx="437100" cy="132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g310df66cff5_0_174"/>
          <p:cNvSpPr/>
          <p:nvPr/>
        </p:nvSpPr>
        <p:spPr>
          <a:xfrm>
            <a:off x="457200" y="1027925"/>
            <a:ext cx="739200" cy="209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id="480" name="Google Shape;480;g310df66cff5_0_185"/>
          <p:cNvPicPr preferRelativeResize="0"/>
          <p:nvPr/>
        </p:nvPicPr>
        <p:blipFill rotWithShape="1">
          <a:blip r:embed="rId3">
            <a:alphaModFix/>
          </a:blip>
          <a:srcRect b="0" l="0" r="0" t="0"/>
          <a:stretch/>
        </p:blipFill>
        <p:spPr>
          <a:xfrm>
            <a:off x="457200" y="594360"/>
            <a:ext cx="8229600" cy="4114800"/>
          </a:xfrm>
          <a:prstGeom prst="rect">
            <a:avLst/>
          </a:prstGeom>
          <a:noFill/>
          <a:ln cap="flat" cmpd="sng" w="9525">
            <a:solidFill>
              <a:schemeClr val="dk2"/>
            </a:solidFill>
            <a:prstDash val="solid"/>
            <a:round/>
            <a:headEnd len="sm" w="sm" type="none"/>
            <a:tailEnd len="sm" w="sm" type="none"/>
          </a:ln>
        </p:spPr>
      </p:pic>
      <p:sp>
        <p:nvSpPr>
          <p:cNvPr id="481" name="Google Shape;481;g310df66cff5_0_185"/>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82" name="Google Shape;482;g310df66cff5_0_185"/>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900" u="sng" cap="none" strike="noStrike">
                <a:solidFill>
                  <a:srgbClr val="000000"/>
                </a:solidFill>
                <a:latin typeface="Lexend"/>
                <a:ea typeface="Lexend"/>
                <a:cs typeface="Lexend"/>
                <a:sym typeface="Lexend"/>
              </a:rPr>
              <a:t>7. Assessment-Expert View</a:t>
            </a:r>
            <a:endParaRPr b="0" i="0" sz="2900" u="none" cap="none" strike="noStrike">
              <a:solidFill>
                <a:srgbClr val="000000"/>
              </a:solidFill>
              <a:latin typeface="Lexend"/>
              <a:ea typeface="Lexend"/>
              <a:cs typeface="Lexend"/>
              <a:sym typeface="Lexend"/>
            </a:endParaRPr>
          </a:p>
        </p:txBody>
      </p:sp>
      <p:sp>
        <p:nvSpPr>
          <p:cNvPr id="483" name="Google Shape;483;g310df66cff5_0_185"/>
          <p:cNvSpPr/>
          <p:nvPr/>
        </p:nvSpPr>
        <p:spPr>
          <a:xfrm>
            <a:off x="3613500" y="860650"/>
            <a:ext cx="585900" cy="209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g310df66cff5_0_185"/>
          <p:cNvSpPr/>
          <p:nvPr/>
        </p:nvSpPr>
        <p:spPr>
          <a:xfrm>
            <a:off x="1368700" y="1158125"/>
            <a:ext cx="958800" cy="315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310df66cff5_0_195"/>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90" name="Google Shape;490;g310df66cff5_0_195"/>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900" u="sng" cap="none" strike="noStrike">
                <a:solidFill>
                  <a:srgbClr val="000000"/>
                </a:solidFill>
                <a:latin typeface="Lexend"/>
                <a:ea typeface="Lexend"/>
                <a:cs typeface="Lexend"/>
                <a:sym typeface="Lexend"/>
              </a:rPr>
              <a:t>8. Diagram</a:t>
            </a:r>
            <a:endParaRPr b="0" i="0" sz="2900" u="none" cap="none" strike="noStrike">
              <a:solidFill>
                <a:srgbClr val="000000"/>
              </a:solidFill>
              <a:latin typeface="Lexend"/>
              <a:ea typeface="Lexend"/>
              <a:cs typeface="Lexend"/>
              <a:sym typeface="Lexend"/>
            </a:endParaRPr>
          </a:p>
        </p:txBody>
      </p:sp>
      <p:pic>
        <p:nvPicPr>
          <p:cNvPr id="491" name="Google Shape;491;g310df66cff5_0_195"/>
          <p:cNvPicPr preferRelativeResize="0"/>
          <p:nvPr/>
        </p:nvPicPr>
        <p:blipFill rotWithShape="1">
          <a:blip r:embed="rId3">
            <a:alphaModFix/>
          </a:blip>
          <a:srcRect b="0" l="0" r="0" t="0"/>
          <a:stretch/>
        </p:blipFill>
        <p:spPr>
          <a:xfrm>
            <a:off x="457200" y="594360"/>
            <a:ext cx="8229600" cy="41148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g310df66cff5_0_206"/>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97" name="Google Shape;497;g310df66cff5_0_206"/>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900" u="sng" cap="none" strike="noStrike">
                <a:solidFill>
                  <a:srgbClr val="000000"/>
                </a:solidFill>
                <a:latin typeface="Lexend"/>
                <a:ea typeface="Lexend"/>
                <a:cs typeface="Lexend"/>
                <a:sym typeface="Lexend"/>
              </a:rPr>
              <a:t>9. Report- Executive Summary</a:t>
            </a:r>
            <a:endParaRPr b="0" i="0" sz="2900" u="none" cap="none" strike="noStrike">
              <a:solidFill>
                <a:srgbClr val="000000"/>
              </a:solidFill>
              <a:latin typeface="Lexend"/>
              <a:ea typeface="Lexend"/>
              <a:cs typeface="Lexend"/>
              <a:sym typeface="Lexend"/>
            </a:endParaRPr>
          </a:p>
        </p:txBody>
      </p:sp>
      <p:pic>
        <p:nvPicPr>
          <p:cNvPr id="498" name="Google Shape;498;g310df66cff5_0_206"/>
          <p:cNvPicPr preferRelativeResize="0"/>
          <p:nvPr/>
        </p:nvPicPr>
        <p:blipFill rotWithShape="1">
          <a:blip r:embed="rId3">
            <a:alphaModFix/>
          </a:blip>
          <a:srcRect b="0" l="0" r="0" t="0"/>
          <a:stretch/>
        </p:blipFill>
        <p:spPr>
          <a:xfrm>
            <a:off x="457200" y="594360"/>
            <a:ext cx="8229602" cy="4114800"/>
          </a:xfrm>
          <a:prstGeom prst="rect">
            <a:avLst/>
          </a:prstGeom>
          <a:noFill/>
          <a:ln cap="flat" cmpd="sng" w="9525">
            <a:solidFill>
              <a:schemeClr val="dk2"/>
            </a:solidFill>
            <a:prstDash val="solid"/>
            <a:round/>
            <a:headEnd len="sm" w="sm" type="none"/>
            <a:tailEnd len="sm" w="sm" type="none"/>
          </a:ln>
        </p:spPr>
      </p:pic>
      <p:sp>
        <p:nvSpPr>
          <p:cNvPr id="499" name="Google Shape;499;g310df66cff5_0_206"/>
          <p:cNvSpPr/>
          <p:nvPr/>
        </p:nvSpPr>
        <p:spPr>
          <a:xfrm>
            <a:off x="4598225" y="860650"/>
            <a:ext cx="342000" cy="181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g310df66cff5_0_206"/>
          <p:cNvSpPr/>
          <p:nvPr/>
        </p:nvSpPr>
        <p:spPr>
          <a:xfrm>
            <a:off x="1163800" y="1419975"/>
            <a:ext cx="854400" cy="240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id="505" name="Google Shape;505;g310df66cff5_0_224"/>
          <p:cNvPicPr preferRelativeResize="0"/>
          <p:nvPr/>
        </p:nvPicPr>
        <p:blipFill rotWithShape="1">
          <a:blip r:embed="rId3">
            <a:alphaModFix/>
          </a:blip>
          <a:srcRect b="0" l="0" r="0" t="0"/>
          <a:stretch/>
        </p:blipFill>
        <p:spPr>
          <a:xfrm>
            <a:off x="457200" y="594360"/>
            <a:ext cx="8229602" cy="4114800"/>
          </a:xfrm>
          <a:prstGeom prst="rect">
            <a:avLst/>
          </a:prstGeom>
          <a:noFill/>
          <a:ln cap="flat" cmpd="sng" w="9525">
            <a:solidFill>
              <a:schemeClr val="dk2"/>
            </a:solidFill>
            <a:prstDash val="solid"/>
            <a:round/>
            <a:headEnd len="sm" w="sm" type="none"/>
            <a:tailEnd len="sm" w="sm" type="none"/>
          </a:ln>
        </p:spPr>
      </p:pic>
      <p:sp>
        <p:nvSpPr>
          <p:cNvPr id="506" name="Google Shape;506;g310df66cff5_0_224"/>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07" name="Google Shape;507;g310df66cff5_0_224"/>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900" u="sng" cap="none" strike="noStrike">
                <a:solidFill>
                  <a:srgbClr val="000000"/>
                </a:solidFill>
                <a:latin typeface="Lexend"/>
                <a:ea typeface="Lexend"/>
                <a:cs typeface="Lexend"/>
                <a:sym typeface="Lexend"/>
              </a:rPr>
              <a:t>9. Report- Result Data</a:t>
            </a:r>
            <a:endParaRPr b="0" i="0" sz="2900" u="none" cap="none" strike="noStrike">
              <a:solidFill>
                <a:srgbClr val="000000"/>
              </a:solidFill>
              <a:latin typeface="Lexend"/>
              <a:ea typeface="Lexend"/>
              <a:cs typeface="Lexend"/>
              <a:sym typeface="Lexend"/>
            </a:endParaRPr>
          </a:p>
        </p:txBody>
      </p:sp>
      <p:sp>
        <p:nvSpPr>
          <p:cNvPr id="508" name="Google Shape;508;g310df66cff5_0_224"/>
          <p:cNvSpPr/>
          <p:nvPr/>
        </p:nvSpPr>
        <p:spPr>
          <a:xfrm>
            <a:off x="4598225" y="860650"/>
            <a:ext cx="342000" cy="181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g310df66cff5_0_224"/>
          <p:cNvSpPr/>
          <p:nvPr/>
        </p:nvSpPr>
        <p:spPr>
          <a:xfrm>
            <a:off x="1969500" y="1411850"/>
            <a:ext cx="537300" cy="240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pic>
        <p:nvPicPr>
          <p:cNvPr id="514" name="Google Shape;514;g310df66cff5_0_215"/>
          <p:cNvPicPr preferRelativeResize="0"/>
          <p:nvPr/>
        </p:nvPicPr>
        <p:blipFill rotWithShape="1">
          <a:blip r:embed="rId3">
            <a:alphaModFix/>
          </a:blip>
          <a:srcRect b="0" l="0" r="0" t="0"/>
          <a:stretch/>
        </p:blipFill>
        <p:spPr>
          <a:xfrm>
            <a:off x="457200" y="594360"/>
            <a:ext cx="8229601" cy="4114800"/>
          </a:xfrm>
          <a:prstGeom prst="rect">
            <a:avLst/>
          </a:prstGeom>
          <a:noFill/>
          <a:ln cap="flat" cmpd="sng" w="9525">
            <a:solidFill>
              <a:schemeClr val="dk2"/>
            </a:solidFill>
            <a:prstDash val="solid"/>
            <a:round/>
            <a:headEnd len="sm" w="sm" type="none"/>
            <a:tailEnd len="sm" w="sm" type="none"/>
          </a:ln>
        </p:spPr>
      </p:pic>
      <p:sp>
        <p:nvSpPr>
          <p:cNvPr id="515" name="Google Shape;515;g310df66cff5_0_215"/>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16" name="Google Shape;516;g310df66cff5_0_215"/>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900" u="sng" cap="none" strike="noStrike">
                <a:solidFill>
                  <a:srgbClr val="000000"/>
                </a:solidFill>
                <a:latin typeface="Lexend"/>
                <a:ea typeface="Lexend"/>
                <a:cs typeface="Lexend"/>
                <a:sym typeface="Lexend"/>
              </a:rPr>
              <a:t>9. Report- Sankey</a:t>
            </a:r>
            <a:endParaRPr b="0" i="0" sz="2900" u="none" cap="none" strike="noStrike">
              <a:solidFill>
                <a:srgbClr val="000000"/>
              </a:solidFill>
              <a:latin typeface="Lexend"/>
              <a:ea typeface="Lexend"/>
              <a:cs typeface="Lexend"/>
              <a:sym typeface="Lexend"/>
            </a:endParaRPr>
          </a:p>
        </p:txBody>
      </p:sp>
      <p:sp>
        <p:nvSpPr>
          <p:cNvPr id="517" name="Google Shape;517;g310df66cff5_0_215"/>
          <p:cNvSpPr/>
          <p:nvPr/>
        </p:nvSpPr>
        <p:spPr>
          <a:xfrm>
            <a:off x="4598225" y="860650"/>
            <a:ext cx="342000" cy="181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g310df66cff5_0_215"/>
          <p:cNvSpPr/>
          <p:nvPr/>
        </p:nvSpPr>
        <p:spPr>
          <a:xfrm>
            <a:off x="3117050" y="1428100"/>
            <a:ext cx="398700" cy="240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id="523" name="Google Shape;523;g310df66cff5_0_233"/>
          <p:cNvPicPr preferRelativeResize="0"/>
          <p:nvPr/>
        </p:nvPicPr>
        <p:blipFill rotWithShape="1">
          <a:blip r:embed="rId3">
            <a:alphaModFix/>
          </a:blip>
          <a:srcRect b="0" l="0" r="0" t="0"/>
          <a:stretch/>
        </p:blipFill>
        <p:spPr>
          <a:xfrm>
            <a:off x="457200" y="594360"/>
            <a:ext cx="8229599" cy="4114800"/>
          </a:xfrm>
          <a:prstGeom prst="rect">
            <a:avLst/>
          </a:prstGeom>
          <a:noFill/>
          <a:ln cap="flat" cmpd="sng" w="9525">
            <a:solidFill>
              <a:schemeClr val="dk2"/>
            </a:solidFill>
            <a:prstDash val="solid"/>
            <a:round/>
            <a:headEnd len="sm" w="sm" type="none"/>
            <a:tailEnd len="sm" w="sm" type="none"/>
          </a:ln>
        </p:spPr>
      </p:pic>
      <p:sp>
        <p:nvSpPr>
          <p:cNvPr id="524" name="Google Shape;524;g310df66cff5_0_233"/>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25" name="Google Shape;525;g310df66cff5_0_233"/>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900" u="sng" cap="none" strike="noStrike">
                <a:solidFill>
                  <a:srgbClr val="000000"/>
                </a:solidFill>
                <a:latin typeface="Lexend"/>
                <a:ea typeface="Lexend"/>
                <a:cs typeface="Lexend"/>
                <a:sym typeface="Lexend"/>
              </a:rPr>
              <a:t>9. Calculators</a:t>
            </a:r>
            <a:endParaRPr b="0" i="0" sz="2900" u="none" cap="none" strike="noStrike">
              <a:solidFill>
                <a:srgbClr val="000000"/>
              </a:solidFill>
              <a:latin typeface="Lexend"/>
              <a:ea typeface="Lexend"/>
              <a:cs typeface="Lexend"/>
              <a:sym typeface="Lexend"/>
            </a:endParaRPr>
          </a:p>
        </p:txBody>
      </p:sp>
      <p:sp>
        <p:nvSpPr>
          <p:cNvPr id="526" name="Google Shape;526;g310df66cff5_0_233"/>
          <p:cNvSpPr/>
          <p:nvPr/>
        </p:nvSpPr>
        <p:spPr>
          <a:xfrm>
            <a:off x="5322550" y="852525"/>
            <a:ext cx="528900" cy="181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g310df66cff5_0_233"/>
          <p:cNvSpPr/>
          <p:nvPr/>
        </p:nvSpPr>
        <p:spPr>
          <a:xfrm>
            <a:off x="457200" y="1159525"/>
            <a:ext cx="4238700" cy="181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2" name="Shape 532"/>
        <p:cNvGrpSpPr/>
        <p:nvPr/>
      </p:nvGrpSpPr>
      <p:grpSpPr>
        <a:xfrm>
          <a:off x="0" y="0"/>
          <a:ext cx="0" cy="0"/>
          <a:chOff x="0" y="0"/>
          <a:chExt cx="0" cy="0"/>
        </a:xfrm>
      </p:grpSpPr>
      <p:sp>
        <p:nvSpPr>
          <p:cNvPr id="533" name="Google Shape;533;g310df66cff5_0_242"/>
          <p:cNvSpPr txBox="1"/>
          <p:nvPr>
            <p:ph type="title"/>
          </p:nvPr>
        </p:nvSpPr>
        <p:spPr>
          <a:xfrm>
            <a:off x="1999850" y="2053794"/>
            <a:ext cx="6663600" cy="1035900"/>
          </a:xfrm>
          <a:prstGeom prst="rect">
            <a:avLst/>
          </a:prstGeom>
          <a:noFill/>
          <a:ln>
            <a:noFill/>
          </a:ln>
        </p:spPr>
        <p:txBody>
          <a:bodyPr anchorCtr="0" anchor="ctr" bIns="35550" lIns="71100" spcFirstLastPara="1" rIns="71100" wrap="square" tIns="35550">
            <a:noAutofit/>
          </a:bodyPr>
          <a:lstStyle/>
          <a:p>
            <a:pPr indent="0" lvl="0" marL="0" marR="0" rtl="0" algn="ctr">
              <a:lnSpc>
                <a:spcPct val="90000"/>
              </a:lnSpc>
              <a:spcBef>
                <a:spcPts val="0"/>
              </a:spcBef>
              <a:spcAft>
                <a:spcPts val="0"/>
              </a:spcAft>
              <a:buClr>
                <a:srgbClr val="002855"/>
              </a:buClr>
              <a:buSzPts val="3100"/>
              <a:buFont typeface="Arial Black"/>
              <a:buNone/>
            </a:pPr>
            <a:r>
              <a:rPr b="0" i="0" lang="en-US" sz="3000" u="none" cap="none" strike="noStrike">
                <a:solidFill>
                  <a:srgbClr val="002855"/>
                </a:solidFill>
                <a:latin typeface="Lexend Medium"/>
                <a:ea typeface="Lexend Medium"/>
                <a:cs typeface="Lexend Medium"/>
                <a:sym typeface="Lexend Medium"/>
              </a:rPr>
              <a:t>Enhancing System Efficiency:</a:t>
            </a:r>
            <a:br>
              <a:rPr b="0" i="0" lang="en-US" sz="3000" u="none" cap="none" strike="noStrike">
                <a:solidFill>
                  <a:srgbClr val="002855"/>
                </a:solidFill>
                <a:latin typeface="Lexend Medium"/>
                <a:ea typeface="Lexend Medium"/>
                <a:cs typeface="Lexend Medium"/>
                <a:sym typeface="Lexend Medium"/>
              </a:rPr>
            </a:br>
            <a:r>
              <a:rPr b="0" i="0" lang="en-US" sz="3000" u="none" cap="none" strike="noStrike">
                <a:solidFill>
                  <a:srgbClr val="002855"/>
                </a:solidFill>
                <a:latin typeface="Lexend"/>
                <a:ea typeface="Lexend"/>
                <a:cs typeface="Lexend"/>
                <a:sym typeface="Lexend"/>
              </a:rPr>
              <a:t>Best Practices</a:t>
            </a:r>
            <a:endParaRPr b="0" i="0" sz="3000" u="none" cap="none" strike="noStrike">
              <a:solidFill>
                <a:srgbClr val="000000"/>
              </a:solidFill>
              <a:latin typeface="Lexend"/>
              <a:ea typeface="Lexend"/>
              <a:cs typeface="Lexend"/>
              <a:sym typeface="Lexend"/>
            </a:endParaRPr>
          </a:p>
        </p:txBody>
      </p:sp>
      <p:sp>
        <p:nvSpPr>
          <p:cNvPr id="534" name="Google Shape;534;g310df66cff5_0_242"/>
          <p:cNvSpPr txBox="1"/>
          <p:nvPr>
            <p:ph idx="4294967295" type="sldNum"/>
          </p:nvPr>
        </p:nvSpPr>
        <p:spPr>
          <a:xfrm>
            <a:off x="8439005" y="4823000"/>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3108591a87c_0_389"/>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23" name="Google Shape;223;g3108591a87c_0_389"/>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3300" u="sng" cap="none" strike="noStrike">
                <a:solidFill>
                  <a:srgbClr val="000000"/>
                </a:solidFill>
                <a:latin typeface="Lexend"/>
                <a:ea typeface="Lexend"/>
                <a:cs typeface="Lexend"/>
                <a:sym typeface="Lexend"/>
              </a:rPr>
              <a:t>Introduction to Process Heating</a:t>
            </a:r>
            <a:endParaRPr b="0" i="0" sz="3300" u="none" cap="none" strike="noStrike">
              <a:solidFill>
                <a:srgbClr val="000000"/>
              </a:solidFill>
              <a:latin typeface="Lexend"/>
              <a:ea typeface="Lexend"/>
              <a:cs typeface="Lexend"/>
              <a:sym typeface="Lexend"/>
            </a:endParaRPr>
          </a:p>
        </p:txBody>
      </p:sp>
      <p:sp>
        <p:nvSpPr>
          <p:cNvPr id="224" name="Google Shape;224;g3108591a87c_0_389"/>
          <p:cNvSpPr txBox="1"/>
          <p:nvPr>
            <p:ph idx="1" type="body"/>
          </p:nvPr>
        </p:nvSpPr>
        <p:spPr>
          <a:xfrm>
            <a:off x="413225" y="914400"/>
            <a:ext cx="3931800" cy="1828800"/>
          </a:xfrm>
          <a:prstGeom prst="rect">
            <a:avLst/>
          </a:prstGeom>
          <a:noFill/>
          <a:ln>
            <a:noFill/>
          </a:ln>
        </p:spPr>
        <p:txBody>
          <a:bodyPr anchorCtr="0" anchor="t" bIns="94800" lIns="94800" spcFirstLastPara="1" rIns="94800" wrap="square" tIns="94800">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dk1"/>
                </a:solidFill>
                <a:latin typeface="Lexend"/>
                <a:ea typeface="Lexend"/>
                <a:cs typeface="Lexend"/>
                <a:sym typeface="Lexend"/>
              </a:rPr>
              <a:t>Definition</a:t>
            </a:r>
            <a:endParaRPr b="1" i="0" sz="1400" u="none" cap="none" strike="noStrike">
              <a:solidFill>
                <a:schemeClr val="dk1"/>
              </a:solidFill>
              <a:latin typeface="Lexend"/>
              <a:ea typeface="Lexend"/>
              <a:cs typeface="Lexend"/>
              <a:sym typeface="Lexend"/>
            </a:endParaRPr>
          </a:p>
          <a:p>
            <a:pPr indent="0" lvl="0" marL="0" marR="0" rtl="0" algn="ctr">
              <a:lnSpc>
                <a:spcPct val="90000"/>
              </a:lnSpc>
              <a:spcBef>
                <a:spcPts val="0"/>
              </a:spcBef>
              <a:spcAft>
                <a:spcPts val="0"/>
              </a:spcAft>
              <a:buClr>
                <a:srgbClr val="000000"/>
              </a:buClr>
              <a:buSzPts val="1400"/>
              <a:buFont typeface="Arial"/>
              <a:buNone/>
            </a:pPr>
            <a:r>
              <a:t/>
            </a:r>
            <a:endParaRPr b="1" i="0" sz="1400" u="none" cap="none" strike="noStrike">
              <a:solidFill>
                <a:schemeClr val="dk1"/>
              </a:solidFill>
              <a:latin typeface="Lexend"/>
              <a:ea typeface="Lexend"/>
              <a:cs typeface="Lexend"/>
              <a:sym typeface="Lexend"/>
            </a:endParaRPr>
          </a:p>
          <a:p>
            <a:pPr indent="0" lvl="0" marL="0" marR="0" rtl="0" algn="just">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Lexend Light"/>
                <a:ea typeface="Lexend Light"/>
                <a:cs typeface="Lexend Light"/>
                <a:sym typeface="Lexend Light"/>
              </a:rPr>
              <a:t>Process heating encompasses all operations where heat is used in manufacturing processes. It involves the transfer of heat to a material to achieve a desired temperature necessary for a manufacturing process.</a:t>
            </a:r>
            <a:endParaRPr b="0" i="0" sz="1400" u="none" cap="none" strike="noStrike">
              <a:solidFill>
                <a:srgbClr val="000000"/>
              </a:solidFill>
              <a:latin typeface="Lexend Light"/>
              <a:ea typeface="Lexend Light"/>
              <a:cs typeface="Lexend Light"/>
              <a:sym typeface="Lexend Light"/>
            </a:endParaRPr>
          </a:p>
        </p:txBody>
      </p:sp>
      <p:sp>
        <p:nvSpPr>
          <p:cNvPr id="225" name="Google Shape;225;g3108591a87c_0_389"/>
          <p:cNvSpPr/>
          <p:nvPr/>
        </p:nvSpPr>
        <p:spPr>
          <a:xfrm>
            <a:off x="1236131" y="2684802"/>
            <a:ext cx="2286000" cy="1748700"/>
          </a:xfrm>
          <a:prstGeom prst="rect">
            <a:avLst/>
          </a:prstGeom>
          <a:blipFill rotWithShape="1">
            <a:blip r:embed="rId3">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6" name="Google Shape;226;g3108591a87c_0_389"/>
          <p:cNvSpPr txBox="1"/>
          <p:nvPr>
            <p:ph idx="2" type="body"/>
          </p:nvPr>
        </p:nvSpPr>
        <p:spPr>
          <a:xfrm>
            <a:off x="4572000" y="914400"/>
            <a:ext cx="3931800" cy="1828800"/>
          </a:xfrm>
          <a:prstGeom prst="rect">
            <a:avLst/>
          </a:prstGeom>
          <a:noFill/>
          <a:ln>
            <a:noFill/>
          </a:ln>
        </p:spPr>
        <p:txBody>
          <a:bodyPr anchorCtr="0" anchor="t" bIns="94800" lIns="94800" spcFirstLastPara="1" rIns="94800" wrap="square" tIns="94800">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dk1"/>
                </a:solidFill>
                <a:latin typeface="Lexend"/>
                <a:ea typeface="Lexend"/>
                <a:cs typeface="Lexend"/>
                <a:sym typeface="Lexend"/>
              </a:rPr>
              <a:t>Importance in Industry</a:t>
            </a:r>
            <a:endParaRPr b="1" i="0" sz="1400" u="none" cap="none" strike="noStrike">
              <a:solidFill>
                <a:schemeClr val="dk1"/>
              </a:solidFill>
              <a:latin typeface="Lexend"/>
              <a:ea typeface="Lexend"/>
              <a:cs typeface="Lexend"/>
              <a:sym typeface="Lexend"/>
            </a:endParaRPr>
          </a:p>
          <a:p>
            <a:pPr indent="0" lvl="0" marL="0" marR="0" rtl="0" algn="ctr">
              <a:lnSpc>
                <a:spcPct val="90000"/>
              </a:lnSpc>
              <a:spcBef>
                <a:spcPts val="0"/>
              </a:spcBef>
              <a:spcAft>
                <a:spcPts val="0"/>
              </a:spcAft>
              <a:buClr>
                <a:srgbClr val="000000"/>
              </a:buClr>
              <a:buSzPts val="1400"/>
              <a:buFont typeface="Arial"/>
              <a:buNone/>
            </a:pPr>
            <a:r>
              <a:t/>
            </a:r>
            <a:endParaRPr b="1" i="0" sz="1400" u="none" cap="none" strike="noStrike">
              <a:solidFill>
                <a:schemeClr val="dk1"/>
              </a:solidFill>
              <a:latin typeface="Lexend"/>
              <a:ea typeface="Lexend"/>
              <a:cs typeface="Lexend"/>
              <a:sym typeface="Lexend"/>
            </a:endParaRPr>
          </a:p>
          <a:p>
            <a:pPr indent="0" lvl="0" marL="0" marR="0" rtl="0" algn="just">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Lexend Light"/>
                <a:ea typeface="Lexend Light"/>
                <a:cs typeface="Lexend Light"/>
                <a:sym typeface="Lexend Light"/>
              </a:rPr>
              <a:t>Critical for operations such as melting, drying, preheating, and curing . It represents a significant portion of industrial energy demand.</a:t>
            </a:r>
            <a:endParaRPr b="0" i="0" sz="1400" u="none" cap="none" strike="noStrike">
              <a:solidFill>
                <a:srgbClr val="000000"/>
              </a:solidFill>
              <a:latin typeface="Lexend Light"/>
              <a:ea typeface="Lexend Light"/>
              <a:cs typeface="Lexend Light"/>
              <a:sym typeface="Lexend Light"/>
            </a:endParaRPr>
          </a:p>
        </p:txBody>
      </p:sp>
      <p:sp>
        <p:nvSpPr>
          <p:cNvPr id="227" name="Google Shape;227;g3108591a87c_0_389"/>
          <p:cNvSpPr/>
          <p:nvPr/>
        </p:nvSpPr>
        <p:spPr>
          <a:xfrm>
            <a:off x="5394898" y="2679110"/>
            <a:ext cx="2286000" cy="1760100"/>
          </a:xfrm>
          <a:prstGeom prst="rect">
            <a:avLst/>
          </a:prstGeom>
          <a:blipFill rotWithShape="1">
            <a:blip r:embed="rId4">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g310df66cff5_0_248"/>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40" name="Google Shape;540;g310df66cff5_0_248"/>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3300" u="sng" cap="none" strike="noStrike">
                <a:solidFill>
                  <a:srgbClr val="000000"/>
                </a:solidFill>
                <a:latin typeface="Lexend"/>
                <a:ea typeface="Lexend"/>
                <a:cs typeface="Lexend"/>
                <a:sym typeface="Lexend"/>
              </a:rPr>
              <a:t>Best Practices</a:t>
            </a:r>
            <a:endParaRPr b="0" i="0" sz="3300" u="none" cap="none" strike="noStrike">
              <a:solidFill>
                <a:srgbClr val="000000"/>
              </a:solidFill>
              <a:latin typeface="Lexend"/>
              <a:ea typeface="Lexend"/>
              <a:cs typeface="Lexend"/>
              <a:sym typeface="Lexend"/>
            </a:endParaRPr>
          </a:p>
        </p:txBody>
      </p:sp>
      <p:sp>
        <p:nvSpPr>
          <p:cNvPr id="541" name="Google Shape;541;g310df66cff5_0_248"/>
          <p:cNvSpPr txBox="1"/>
          <p:nvPr>
            <p:ph idx="1" type="body"/>
          </p:nvPr>
        </p:nvSpPr>
        <p:spPr>
          <a:xfrm>
            <a:off x="3182100" y="693900"/>
            <a:ext cx="5961900" cy="3755700"/>
          </a:xfrm>
          <a:prstGeom prst="rect">
            <a:avLst/>
          </a:prstGeom>
          <a:noFill/>
          <a:ln>
            <a:noFill/>
          </a:ln>
        </p:spPr>
        <p:txBody>
          <a:bodyPr anchorCtr="0" anchor="ctr" bIns="35550" lIns="71100" spcFirstLastPara="1" rIns="71100" wrap="square" tIns="35550">
            <a:noAutofit/>
          </a:bodyPr>
          <a:lstStyle/>
          <a:p>
            <a:pPr indent="-266700" lvl="0" marL="266700" marR="0" rtl="0" algn="l">
              <a:lnSpc>
                <a:spcPct val="150000"/>
              </a:lnSpc>
              <a:spcBef>
                <a:spcPts val="0"/>
              </a:spcBef>
              <a:spcAft>
                <a:spcPts val="0"/>
              </a:spcAft>
              <a:buClr>
                <a:schemeClr val="dk1"/>
              </a:buClr>
              <a:buSzPts val="1600"/>
              <a:buFont typeface="Lexend Light"/>
              <a:buAutoNum type="arabicPeriod"/>
            </a:pPr>
            <a:r>
              <a:rPr b="0" i="0" lang="en-US" sz="1600" u="none" cap="none" strike="noStrike">
                <a:solidFill>
                  <a:srgbClr val="000000"/>
                </a:solidFill>
                <a:latin typeface="Lexend Light"/>
                <a:ea typeface="Lexend Light"/>
                <a:cs typeface="Lexend Light"/>
                <a:sym typeface="Lexend Light"/>
              </a:rPr>
              <a:t>Improve controls systems</a:t>
            </a:r>
            <a:endParaRPr b="0" i="0" sz="1600" u="none" cap="none" strike="noStrike">
              <a:solidFill>
                <a:srgbClr val="000000"/>
              </a:solidFill>
              <a:latin typeface="Lexend Light"/>
              <a:ea typeface="Lexend Light"/>
              <a:cs typeface="Lexend Light"/>
              <a:sym typeface="Lexend Light"/>
            </a:endParaRPr>
          </a:p>
          <a:p>
            <a:pPr indent="-266700" lvl="0" marL="266700" marR="0" rtl="0" algn="l">
              <a:lnSpc>
                <a:spcPct val="150000"/>
              </a:lnSpc>
              <a:spcBef>
                <a:spcPts val="800"/>
              </a:spcBef>
              <a:spcAft>
                <a:spcPts val="0"/>
              </a:spcAft>
              <a:buClr>
                <a:schemeClr val="dk1"/>
              </a:buClr>
              <a:buSzPts val="1600"/>
              <a:buFont typeface="Lexend Light"/>
              <a:buAutoNum type="arabicPeriod"/>
            </a:pPr>
            <a:r>
              <a:rPr b="0" i="0" lang="en-US" sz="1600" u="none" cap="none" strike="noStrike">
                <a:solidFill>
                  <a:srgbClr val="000000"/>
                </a:solidFill>
                <a:latin typeface="Lexend Light"/>
                <a:ea typeface="Lexend Light"/>
                <a:cs typeface="Lexend Light"/>
                <a:sym typeface="Lexend Light"/>
              </a:rPr>
              <a:t>Preheat combustion air</a:t>
            </a:r>
            <a:endParaRPr b="0" i="0" sz="1600" u="none" cap="none" strike="noStrike">
              <a:solidFill>
                <a:srgbClr val="000000"/>
              </a:solidFill>
              <a:latin typeface="Lexend Light"/>
              <a:ea typeface="Lexend Light"/>
              <a:cs typeface="Lexend Light"/>
              <a:sym typeface="Lexend Light"/>
            </a:endParaRPr>
          </a:p>
          <a:p>
            <a:pPr indent="-266700" lvl="0" marL="266700" marR="0" rtl="0" algn="l">
              <a:lnSpc>
                <a:spcPct val="150000"/>
              </a:lnSpc>
              <a:spcBef>
                <a:spcPts val="800"/>
              </a:spcBef>
              <a:spcAft>
                <a:spcPts val="0"/>
              </a:spcAft>
              <a:buClr>
                <a:schemeClr val="dk1"/>
              </a:buClr>
              <a:buSzPts val="1600"/>
              <a:buFont typeface="Lexend Light"/>
              <a:buAutoNum type="arabicPeriod"/>
            </a:pPr>
            <a:r>
              <a:rPr b="0" i="0" lang="en-US" sz="1600" u="none" cap="none" strike="noStrike">
                <a:solidFill>
                  <a:srgbClr val="000000"/>
                </a:solidFill>
                <a:latin typeface="Lexend Light"/>
                <a:ea typeface="Lexend Light"/>
                <a:cs typeface="Lexend Light"/>
                <a:sym typeface="Lexend Light"/>
              </a:rPr>
              <a:t>Recover furnace waste heat</a:t>
            </a:r>
            <a:endParaRPr b="0" i="0" sz="1600" u="none" cap="none" strike="noStrike">
              <a:solidFill>
                <a:srgbClr val="000000"/>
              </a:solidFill>
              <a:latin typeface="Lexend Light"/>
              <a:ea typeface="Lexend Light"/>
              <a:cs typeface="Lexend Light"/>
              <a:sym typeface="Lexend Light"/>
            </a:endParaRPr>
          </a:p>
          <a:p>
            <a:pPr indent="-266700" lvl="0" marL="266700" marR="0" rtl="0" algn="l">
              <a:lnSpc>
                <a:spcPct val="150000"/>
              </a:lnSpc>
              <a:spcBef>
                <a:spcPts val="800"/>
              </a:spcBef>
              <a:spcAft>
                <a:spcPts val="0"/>
              </a:spcAft>
              <a:buClr>
                <a:schemeClr val="dk1"/>
              </a:buClr>
              <a:buSzPts val="1600"/>
              <a:buFont typeface="Lexend Light"/>
              <a:buAutoNum type="arabicPeriod"/>
            </a:pPr>
            <a:r>
              <a:rPr b="0" i="0" lang="en-US" sz="1600" u="none" cap="none" strike="noStrike">
                <a:solidFill>
                  <a:srgbClr val="000000"/>
                </a:solidFill>
                <a:latin typeface="Lexend Light"/>
                <a:ea typeface="Lexend Light"/>
                <a:cs typeface="Lexend Light"/>
                <a:sym typeface="Lexend Light"/>
              </a:rPr>
              <a:t>Improve maintenance on furnaces to reduce heat losses</a:t>
            </a:r>
            <a:endParaRPr b="0" i="0" sz="1600" u="none" cap="none" strike="noStrike">
              <a:solidFill>
                <a:srgbClr val="000000"/>
              </a:solidFill>
              <a:latin typeface="Lexend Light"/>
              <a:ea typeface="Lexend Light"/>
              <a:cs typeface="Lexend Light"/>
              <a:sym typeface="Lexend Light"/>
            </a:endParaRPr>
          </a:p>
          <a:p>
            <a:pPr indent="-266700" lvl="0" marL="266700" marR="0" rtl="0" algn="l">
              <a:lnSpc>
                <a:spcPct val="150000"/>
              </a:lnSpc>
              <a:spcBef>
                <a:spcPts val="800"/>
              </a:spcBef>
              <a:spcAft>
                <a:spcPts val="0"/>
              </a:spcAft>
              <a:buClr>
                <a:schemeClr val="dk1"/>
              </a:buClr>
              <a:buSzPts val="1600"/>
              <a:buFont typeface="Lexend Light"/>
              <a:buAutoNum type="arabicPeriod"/>
            </a:pPr>
            <a:r>
              <a:rPr b="0" i="0" lang="en-US" sz="1600" u="none" cap="none" strike="noStrike">
                <a:solidFill>
                  <a:srgbClr val="000000"/>
                </a:solidFill>
                <a:latin typeface="Lexend Light"/>
                <a:ea typeface="Lexend Light"/>
                <a:cs typeface="Lexend Light"/>
                <a:sym typeface="Lexend Light"/>
              </a:rPr>
              <a:t>Install variable speed drives when appropriate</a:t>
            </a:r>
            <a:endParaRPr b="0" i="0" sz="1600" u="none" cap="none" strike="noStrike">
              <a:solidFill>
                <a:srgbClr val="000000"/>
              </a:solidFill>
              <a:latin typeface="Lexend Light"/>
              <a:ea typeface="Lexend Light"/>
              <a:cs typeface="Lexend Light"/>
              <a:sym typeface="Lexend Light"/>
            </a:endParaRPr>
          </a:p>
          <a:p>
            <a:pPr indent="-266700" lvl="0" marL="266700" marR="0" rtl="0" algn="l">
              <a:lnSpc>
                <a:spcPct val="150000"/>
              </a:lnSpc>
              <a:spcBef>
                <a:spcPts val="800"/>
              </a:spcBef>
              <a:spcAft>
                <a:spcPts val="0"/>
              </a:spcAft>
              <a:buClr>
                <a:schemeClr val="dk1"/>
              </a:buClr>
              <a:buSzPts val="1600"/>
              <a:buFont typeface="Lexend Light"/>
              <a:buAutoNum type="arabicPeriod"/>
            </a:pPr>
            <a:r>
              <a:rPr b="0" i="0" lang="en-US" sz="1600" u="none" cap="none" strike="noStrike">
                <a:solidFill>
                  <a:srgbClr val="000000"/>
                </a:solidFill>
                <a:latin typeface="Lexend Light"/>
                <a:ea typeface="Lexend Light"/>
                <a:cs typeface="Lexend Light"/>
                <a:sym typeface="Lexend Light"/>
              </a:rPr>
              <a:t>Optimize air-to-fuel ratios</a:t>
            </a:r>
            <a:endParaRPr b="0" i="0" sz="1600" u="none" cap="none" strike="noStrike">
              <a:solidFill>
                <a:srgbClr val="000000"/>
              </a:solidFill>
              <a:latin typeface="Lexend Light"/>
              <a:ea typeface="Lexend Light"/>
              <a:cs typeface="Lexend Light"/>
              <a:sym typeface="Lexend Light"/>
            </a:endParaRPr>
          </a:p>
          <a:p>
            <a:pPr indent="-266700" lvl="0" marL="266700" marR="0" rtl="0" algn="l">
              <a:lnSpc>
                <a:spcPct val="150000"/>
              </a:lnSpc>
              <a:spcBef>
                <a:spcPts val="800"/>
              </a:spcBef>
              <a:spcAft>
                <a:spcPts val="0"/>
              </a:spcAft>
              <a:buClr>
                <a:schemeClr val="dk1"/>
              </a:buClr>
              <a:buSzPts val="1600"/>
              <a:buFont typeface="Lexend Light"/>
              <a:buAutoNum type="arabicPeriod"/>
            </a:pPr>
            <a:r>
              <a:rPr b="0" i="0" lang="en-US" sz="1600" u="none" cap="none" strike="noStrike">
                <a:solidFill>
                  <a:srgbClr val="000000"/>
                </a:solidFill>
                <a:latin typeface="Lexend Light"/>
                <a:ea typeface="Lexend Light"/>
                <a:cs typeface="Lexend Light"/>
                <a:sym typeface="Lexend Light"/>
              </a:rPr>
              <a:t>Preheat process materials and equipment</a:t>
            </a:r>
            <a:endParaRPr b="0" i="0" sz="1600" u="none" cap="none" strike="noStrike">
              <a:solidFill>
                <a:srgbClr val="000000"/>
              </a:solidFill>
              <a:latin typeface="Lexend Light"/>
              <a:ea typeface="Lexend Light"/>
              <a:cs typeface="Lexend Light"/>
              <a:sym typeface="Lexend Light"/>
            </a:endParaRPr>
          </a:p>
          <a:p>
            <a:pPr indent="-266700" lvl="0" marL="266700" marR="0" rtl="0" algn="l">
              <a:lnSpc>
                <a:spcPct val="150000"/>
              </a:lnSpc>
              <a:spcBef>
                <a:spcPts val="800"/>
              </a:spcBef>
              <a:spcAft>
                <a:spcPts val="0"/>
              </a:spcAft>
              <a:buClr>
                <a:schemeClr val="dk1"/>
              </a:buClr>
              <a:buSzPts val="1600"/>
              <a:buFont typeface="Lexend Light"/>
              <a:buAutoNum type="arabicPeriod"/>
            </a:pPr>
            <a:r>
              <a:rPr b="0" i="0" lang="en-US" sz="1600" u="none" cap="none" strike="noStrike">
                <a:solidFill>
                  <a:srgbClr val="000000"/>
                </a:solidFill>
                <a:latin typeface="Lexend Light"/>
                <a:ea typeface="Lexend Light"/>
                <a:cs typeface="Lexend Light"/>
                <a:sym typeface="Lexend Light"/>
              </a:rPr>
              <a:t>Upgrade equipment to more efficient technologies</a:t>
            </a:r>
            <a:endParaRPr b="0" i="0" sz="1600" u="none" cap="none" strike="noStrike">
              <a:solidFill>
                <a:srgbClr val="000000"/>
              </a:solidFill>
              <a:latin typeface="Lexend Light"/>
              <a:ea typeface="Lexend Light"/>
              <a:cs typeface="Lexend Light"/>
              <a:sym typeface="Lexend Light"/>
            </a:endParaRPr>
          </a:p>
        </p:txBody>
      </p:sp>
      <p:pic>
        <p:nvPicPr>
          <p:cNvPr descr="Natural petrol fired electrical power plant" id="542" name="Google Shape;542;g310df66cff5_0_248"/>
          <p:cNvPicPr preferRelativeResize="0"/>
          <p:nvPr/>
        </p:nvPicPr>
        <p:blipFill rotWithShape="1">
          <a:blip r:embed="rId3">
            <a:alphaModFix/>
          </a:blip>
          <a:srcRect b="0" l="12840" r="35321" t="0"/>
          <a:stretch/>
        </p:blipFill>
        <p:spPr>
          <a:xfrm>
            <a:off x="333600" y="811038"/>
            <a:ext cx="2734648" cy="3521424"/>
          </a:xfrm>
          <a:prstGeom prst="rect">
            <a:avLst/>
          </a:prstGeom>
          <a:noFill/>
          <a:ln cap="flat" cmpd="sng" w="9525">
            <a:solidFill>
              <a:srgbClr val="000000"/>
            </a:solidFill>
            <a:prstDash val="solid"/>
            <a:round/>
            <a:headEnd len="sm" w="sm" type="none"/>
            <a:tailEnd len="sm" w="sm" type="none"/>
          </a:ln>
          <a:effectLst>
            <a:outerShdw blurRad="127000" sx="99000" rotWithShape="0" algn="r" dir="10800000" dist="50800" sy="99000">
              <a:srgbClr val="000000">
                <a:alpha val="40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7" name="Shape 547"/>
        <p:cNvGrpSpPr/>
        <p:nvPr/>
      </p:nvGrpSpPr>
      <p:grpSpPr>
        <a:xfrm>
          <a:off x="0" y="0"/>
          <a:ext cx="0" cy="0"/>
          <a:chOff x="0" y="0"/>
          <a:chExt cx="0" cy="0"/>
        </a:xfrm>
      </p:grpSpPr>
      <p:sp>
        <p:nvSpPr>
          <p:cNvPr id="548" name="Google Shape;548;g310df66cff5_0_260"/>
          <p:cNvSpPr txBox="1"/>
          <p:nvPr>
            <p:ph type="title"/>
          </p:nvPr>
        </p:nvSpPr>
        <p:spPr>
          <a:xfrm>
            <a:off x="1999850" y="2053794"/>
            <a:ext cx="6663600" cy="1035900"/>
          </a:xfrm>
          <a:prstGeom prst="rect">
            <a:avLst/>
          </a:prstGeom>
          <a:noFill/>
          <a:ln>
            <a:noFill/>
          </a:ln>
        </p:spPr>
        <p:txBody>
          <a:bodyPr anchorCtr="0" anchor="ctr" bIns="35550" lIns="71100" spcFirstLastPara="1" rIns="71100" wrap="square" tIns="35550">
            <a:noAutofit/>
          </a:bodyPr>
          <a:lstStyle/>
          <a:p>
            <a:pPr indent="0" lvl="0" marL="0" marR="0" rtl="0" algn="ctr">
              <a:lnSpc>
                <a:spcPct val="90000"/>
              </a:lnSpc>
              <a:spcBef>
                <a:spcPts val="0"/>
              </a:spcBef>
              <a:spcAft>
                <a:spcPts val="0"/>
              </a:spcAft>
              <a:buClr>
                <a:srgbClr val="002855"/>
              </a:buClr>
              <a:buSzPts val="3100"/>
              <a:buFont typeface="Arial Black"/>
              <a:buNone/>
            </a:pPr>
            <a:r>
              <a:rPr b="0" i="0" lang="en-US" sz="2800" u="none" cap="none" strike="noStrike">
                <a:solidFill>
                  <a:srgbClr val="002855"/>
                </a:solidFill>
                <a:latin typeface="Lexend Medium"/>
                <a:ea typeface="Lexend Medium"/>
                <a:cs typeface="Lexend Medium"/>
                <a:sym typeface="Lexend Medium"/>
              </a:rPr>
              <a:t>Efficiency Recommendations in MEASUR</a:t>
            </a:r>
            <a:endParaRPr b="0" i="0" sz="2800" u="none" cap="none" strike="noStrike">
              <a:solidFill>
                <a:srgbClr val="000000"/>
              </a:solidFill>
              <a:latin typeface="Lexend"/>
              <a:ea typeface="Lexend"/>
              <a:cs typeface="Lexend"/>
              <a:sym typeface="Lexend"/>
            </a:endParaRPr>
          </a:p>
        </p:txBody>
      </p:sp>
      <p:sp>
        <p:nvSpPr>
          <p:cNvPr id="549" name="Google Shape;549;g310df66cff5_0_260"/>
          <p:cNvSpPr txBox="1"/>
          <p:nvPr>
            <p:ph idx="4294967295" type="sldNum"/>
          </p:nvPr>
        </p:nvSpPr>
        <p:spPr>
          <a:xfrm>
            <a:off x="8439005" y="4823000"/>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g310df66cff5_0_266"/>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55" name="Google Shape;555;g310df66cff5_0_266"/>
          <p:cNvSpPr txBox="1"/>
          <p:nvPr>
            <p:ph type="title"/>
          </p:nvPr>
        </p:nvSpPr>
        <p:spPr>
          <a:xfrm>
            <a:off x="195900" y="0"/>
            <a:ext cx="70149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700" u="sng" cap="none" strike="noStrike">
                <a:solidFill>
                  <a:srgbClr val="000000"/>
                </a:solidFill>
                <a:latin typeface="Lexend"/>
                <a:ea typeface="Lexend"/>
                <a:cs typeface="Lexend"/>
                <a:sym typeface="Lexend"/>
              </a:rPr>
              <a:t>Efficiency Recommendations in MEASUR</a:t>
            </a:r>
            <a:endParaRPr b="0" i="0" sz="2700" u="none" cap="none" strike="noStrike">
              <a:solidFill>
                <a:srgbClr val="000000"/>
              </a:solidFill>
              <a:latin typeface="Lexend"/>
              <a:ea typeface="Lexend"/>
              <a:cs typeface="Lexend"/>
              <a:sym typeface="Lexend"/>
            </a:endParaRPr>
          </a:p>
        </p:txBody>
      </p:sp>
      <p:sp>
        <p:nvSpPr>
          <p:cNvPr id="556" name="Google Shape;556;g310df66cff5_0_266"/>
          <p:cNvSpPr txBox="1"/>
          <p:nvPr>
            <p:ph idx="1" type="body"/>
          </p:nvPr>
        </p:nvSpPr>
        <p:spPr>
          <a:xfrm>
            <a:off x="411480" y="914400"/>
            <a:ext cx="3931800" cy="1828800"/>
          </a:xfrm>
          <a:prstGeom prst="rect">
            <a:avLst/>
          </a:prstGeom>
          <a:noFill/>
          <a:ln>
            <a:noFill/>
          </a:ln>
        </p:spPr>
        <p:txBody>
          <a:bodyPr anchorCtr="0" anchor="t" bIns="94800" lIns="94800" spcFirstLastPara="1" rIns="94800" wrap="square" tIns="948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Lexend"/>
                <a:ea typeface="Lexend"/>
                <a:cs typeface="Lexend"/>
                <a:sym typeface="Lexend"/>
              </a:rPr>
              <a:t>Improve Control System</a:t>
            </a:r>
            <a:endParaRPr b="0" i="0" sz="1400" u="none" cap="none" strike="noStrike">
              <a:solidFill>
                <a:schemeClr val="dk1"/>
              </a:solidFill>
              <a:latin typeface="Lexend Light"/>
              <a:ea typeface="Lexend Light"/>
              <a:cs typeface="Lexend Light"/>
              <a:sym typeface="Lexend Light"/>
            </a:endParaRPr>
          </a:p>
          <a:p>
            <a:pPr indent="0" lvl="0" marL="0" marR="0" rtl="0" algn="just">
              <a:lnSpc>
                <a:spcPct val="90000"/>
              </a:lnSpc>
              <a:spcBef>
                <a:spcPts val="800"/>
              </a:spcBef>
              <a:spcAft>
                <a:spcPts val="0"/>
              </a:spcAft>
              <a:buClr>
                <a:schemeClr val="dk1"/>
              </a:buClr>
              <a:buSzPts val="1100"/>
              <a:buFont typeface="Arial"/>
              <a:buNone/>
            </a:pPr>
            <a:r>
              <a:rPr b="0" i="0" lang="en-US" sz="1200" u="none" cap="none" strike="noStrike">
                <a:solidFill>
                  <a:schemeClr val="dk1"/>
                </a:solidFill>
                <a:latin typeface="Lexend Light"/>
                <a:ea typeface="Lexend Light"/>
                <a:cs typeface="Lexend Light"/>
                <a:sym typeface="Lexend Light"/>
              </a:rPr>
              <a:t>Upgrading to advanced automated control systems can optimize the EAF operations. This includes precise control of the electric arc, regulation of the power input, and stabilization of the melting process, which can lead to reduced energy consumption and improved productivity.</a:t>
            </a:r>
            <a:endParaRPr b="0" i="0" sz="1500" u="none" cap="none" strike="noStrike">
              <a:solidFill>
                <a:schemeClr val="dk1"/>
              </a:solidFill>
              <a:latin typeface="Lexend Light"/>
              <a:ea typeface="Lexend Light"/>
              <a:cs typeface="Lexend Light"/>
              <a:sym typeface="Lexend Light"/>
            </a:endParaRPr>
          </a:p>
          <a:p>
            <a:pPr indent="0" lvl="0" marL="0" marR="0" rtl="0" algn="just">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
        <p:nvSpPr>
          <p:cNvPr id="557" name="Google Shape;557;g310df66cff5_0_266"/>
          <p:cNvSpPr txBox="1"/>
          <p:nvPr>
            <p:ph idx="2" type="body"/>
          </p:nvPr>
        </p:nvSpPr>
        <p:spPr>
          <a:xfrm>
            <a:off x="4572000" y="914400"/>
            <a:ext cx="3931800" cy="1828800"/>
          </a:xfrm>
          <a:prstGeom prst="rect">
            <a:avLst/>
          </a:prstGeom>
          <a:noFill/>
          <a:ln>
            <a:noFill/>
          </a:ln>
        </p:spPr>
        <p:txBody>
          <a:bodyPr anchorCtr="0" anchor="t" bIns="94800" lIns="94800" spcFirstLastPara="1" rIns="94800" wrap="square" tIns="948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Lexend"/>
                <a:ea typeface="Lexend"/>
                <a:cs typeface="Lexend"/>
                <a:sym typeface="Lexend"/>
              </a:rPr>
              <a:t>Preheat Combustion Air</a:t>
            </a:r>
            <a:endParaRPr b="0" i="0" sz="1400" u="none" cap="none" strike="noStrike">
              <a:solidFill>
                <a:schemeClr val="dk1"/>
              </a:solidFill>
              <a:latin typeface="Lexend Light"/>
              <a:ea typeface="Lexend Light"/>
              <a:cs typeface="Lexend Light"/>
              <a:sym typeface="Lexend Light"/>
            </a:endParaRPr>
          </a:p>
          <a:p>
            <a:pPr indent="0" lvl="0" marL="0" marR="0" rtl="0" algn="just">
              <a:lnSpc>
                <a:spcPct val="90000"/>
              </a:lnSpc>
              <a:spcBef>
                <a:spcPts val="800"/>
              </a:spcBef>
              <a:spcAft>
                <a:spcPts val="0"/>
              </a:spcAft>
              <a:buClr>
                <a:schemeClr val="dk1"/>
              </a:buClr>
              <a:buSzPts val="1100"/>
              <a:buFont typeface="Arial"/>
              <a:buNone/>
            </a:pPr>
            <a:r>
              <a:rPr b="0" i="0" lang="en-US" sz="1200" u="none" cap="none" strike="noStrike">
                <a:solidFill>
                  <a:schemeClr val="dk1"/>
                </a:solidFill>
                <a:latin typeface="Lexend Light"/>
                <a:ea typeface="Lexend Light"/>
                <a:cs typeface="Lexend Light"/>
                <a:sym typeface="Lexend Light"/>
              </a:rPr>
              <a:t>Implementing systems to preheat the combustion air using the waste heat from the exhaust gases can improve the thermal efficiency of any combustion process involved in the EAF operation, such as post-combustion technology or heating of ancillary equipment.</a:t>
            </a:r>
            <a:endParaRPr b="0" i="0" sz="1500" u="none" cap="none" strike="noStrike">
              <a:solidFill>
                <a:schemeClr val="dk1"/>
              </a:solidFill>
              <a:latin typeface="Lexend Light"/>
              <a:ea typeface="Lexend Light"/>
              <a:cs typeface="Lexend Light"/>
              <a:sym typeface="Lexend Light"/>
            </a:endParaRPr>
          </a:p>
          <a:p>
            <a:pPr indent="0" lvl="0" marL="0" marR="0" rtl="0" algn="just">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pic>
        <p:nvPicPr>
          <p:cNvPr id="558" name="Google Shape;558;g310df66cff5_0_266"/>
          <p:cNvPicPr preferRelativeResize="0"/>
          <p:nvPr/>
        </p:nvPicPr>
        <p:blipFill rotWithShape="1">
          <a:blip r:embed="rId3">
            <a:alphaModFix/>
          </a:blip>
          <a:srcRect b="0" l="0" r="0" t="0"/>
          <a:stretch/>
        </p:blipFill>
        <p:spPr>
          <a:xfrm>
            <a:off x="1329625" y="2537500"/>
            <a:ext cx="2095500" cy="2095500"/>
          </a:xfrm>
          <a:prstGeom prst="rect">
            <a:avLst/>
          </a:prstGeom>
          <a:noFill/>
          <a:ln cap="flat" cmpd="sng" w="9525">
            <a:solidFill>
              <a:schemeClr val="dk2"/>
            </a:solidFill>
            <a:prstDash val="solid"/>
            <a:round/>
            <a:headEnd len="sm" w="sm" type="none"/>
            <a:tailEnd len="sm" w="sm" type="none"/>
          </a:ln>
        </p:spPr>
      </p:pic>
      <p:pic>
        <p:nvPicPr>
          <p:cNvPr id="559" name="Google Shape;559;g310df66cff5_0_266"/>
          <p:cNvPicPr preferRelativeResize="0"/>
          <p:nvPr/>
        </p:nvPicPr>
        <p:blipFill rotWithShape="1">
          <a:blip r:embed="rId4">
            <a:alphaModFix/>
          </a:blip>
          <a:srcRect b="0" l="0" r="0" t="0"/>
          <a:stretch/>
        </p:blipFill>
        <p:spPr>
          <a:xfrm>
            <a:off x="5587700" y="2537500"/>
            <a:ext cx="2095500" cy="2095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g310df66cff5_0_278"/>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65" name="Google Shape;565;g310df66cff5_0_278"/>
          <p:cNvSpPr txBox="1"/>
          <p:nvPr>
            <p:ph type="title"/>
          </p:nvPr>
        </p:nvSpPr>
        <p:spPr>
          <a:xfrm>
            <a:off x="195900" y="0"/>
            <a:ext cx="70149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700" u="sng" cap="none" strike="noStrike">
                <a:solidFill>
                  <a:srgbClr val="000000"/>
                </a:solidFill>
                <a:latin typeface="Lexend"/>
                <a:ea typeface="Lexend"/>
                <a:cs typeface="Lexend"/>
                <a:sym typeface="Lexend"/>
              </a:rPr>
              <a:t>Efficiency Recommendations in MEASUR</a:t>
            </a:r>
            <a:endParaRPr b="0" i="0" sz="2700" u="none" cap="none" strike="noStrike">
              <a:solidFill>
                <a:srgbClr val="000000"/>
              </a:solidFill>
              <a:latin typeface="Lexend"/>
              <a:ea typeface="Lexend"/>
              <a:cs typeface="Lexend"/>
              <a:sym typeface="Lexend"/>
            </a:endParaRPr>
          </a:p>
        </p:txBody>
      </p:sp>
      <p:sp>
        <p:nvSpPr>
          <p:cNvPr id="566" name="Google Shape;566;g310df66cff5_0_278"/>
          <p:cNvSpPr txBox="1"/>
          <p:nvPr>
            <p:ph idx="1" type="body"/>
          </p:nvPr>
        </p:nvSpPr>
        <p:spPr>
          <a:xfrm>
            <a:off x="411480" y="914400"/>
            <a:ext cx="3931800" cy="1828800"/>
          </a:xfrm>
          <a:prstGeom prst="rect">
            <a:avLst/>
          </a:prstGeom>
          <a:noFill/>
          <a:ln>
            <a:noFill/>
          </a:ln>
        </p:spPr>
        <p:txBody>
          <a:bodyPr anchorCtr="0" anchor="t" bIns="94800" lIns="94800" spcFirstLastPara="1" rIns="94800" wrap="square" tIns="948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Lexend"/>
                <a:ea typeface="Lexend"/>
                <a:cs typeface="Lexend"/>
                <a:sym typeface="Lexend"/>
              </a:rPr>
              <a:t>Recover Furnace Waste Heat</a:t>
            </a:r>
            <a:endParaRPr b="0" i="0" sz="1400" u="none" cap="none" strike="noStrike">
              <a:solidFill>
                <a:schemeClr val="dk1"/>
              </a:solidFill>
              <a:latin typeface="Lexend Light"/>
              <a:ea typeface="Lexend Light"/>
              <a:cs typeface="Lexend Light"/>
              <a:sym typeface="Lexend Light"/>
            </a:endParaRPr>
          </a:p>
          <a:p>
            <a:pPr indent="0" lvl="0" marL="0" marR="0" rtl="0" algn="just">
              <a:lnSpc>
                <a:spcPct val="90000"/>
              </a:lnSpc>
              <a:spcBef>
                <a:spcPts val="800"/>
              </a:spcBef>
              <a:spcAft>
                <a:spcPts val="0"/>
              </a:spcAft>
              <a:buClr>
                <a:schemeClr val="dk1"/>
              </a:buClr>
              <a:buSzPts val="1100"/>
              <a:buFont typeface="Arial"/>
              <a:buNone/>
            </a:pPr>
            <a:r>
              <a:rPr b="0" i="0" lang="en-US" sz="1200" u="none" cap="none" strike="noStrike">
                <a:solidFill>
                  <a:schemeClr val="dk1"/>
                </a:solidFill>
                <a:latin typeface="Lexend Light"/>
                <a:ea typeface="Lexend Light"/>
                <a:cs typeface="Lexend Light"/>
                <a:sym typeface="Lexend Light"/>
              </a:rPr>
              <a:t>Installing waste heat recovery systems, such as recuperators or regenerators, can capture the heat from the exhaust gases to preheat the incoming air or to generate steam for use in other industrial processes, thereby reducing the overall energy demand.</a:t>
            </a:r>
            <a:endParaRPr b="0" i="0" sz="1600" u="none" cap="none" strike="noStrike">
              <a:solidFill>
                <a:schemeClr val="dk1"/>
              </a:solidFill>
              <a:latin typeface="Lexend Light"/>
              <a:ea typeface="Lexend Light"/>
              <a:cs typeface="Lexend Light"/>
              <a:sym typeface="Lexend Light"/>
            </a:endParaRPr>
          </a:p>
          <a:p>
            <a:pPr indent="0" lvl="0" marL="0" marR="0" rtl="0" algn="just">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
        <p:nvSpPr>
          <p:cNvPr id="567" name="Google Shape;567;g310df66cff5_0_278"/>
          <p:cNvSpPr txBox="1"/>
          <p:nvPr>
            <p:ph idx="2" type="body"/>
          </p:nvPr>
        </p:nvSpPr>
        <p:spPr>
          <a:xfrm>
            <a:off x="4572000" y="914400"/>
            <a:ext cx="3931800" cy="1828800"/>
          </a:xfrm>
          <a:prstGeom prst="rect">
            <a:avLst/>
          </a:prstGeom>
          <a:noFill/>
          <a:ln>
            <a:noFill/>
          </a:ln>
        </p:spPr>
        <p:txBody>
          <a:bodyPr anchorCtr="0" anchor="t" bIns="94800" lIns="94800" spcFirstLastPara="1" rIns="94800" wrap="square" tIns="948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Lexend"/>
                <a:ea typeface="Lexend"/>
                <a:cs typeface="Lexend"/>
                <a:sym typeface="Lexend"/>
              </a:rPr>
              <a:t>Maintenance</a:t>
            </a:r>
            <a:endParaRPr b="0" i="0" sz="1400" u="none" cap="none" strike="noStrike">
              <a:solidFill>
                <a:schemeClr val="dk1"/>
              </a:solidFill>
              <a:latin typeface="Lexend Light"/>
              <a:ea typeface="Lexend Light"/>
              <a:cs typeface="Lexend Light"/>
              <a:sym typeface="Lexend Light"/>
            </a:endParaRPr>
          </a:p>
          <a:p>
            <a:pPr indent="0" lvl="0" marL="0" marR="0" rtl="0" algn="just">
              <a:lnSpc>
                <a:spcPct val="90000"/>
              </a:lnSpc>
              <a:spcBef>
                <a:spcPts val="800"/>
              </a:spcBef>
              <a:spcAft>
                <a:spcPts val="0"/>
              </a:spcAft>
              <a:buClr>
                <a:schemeClr val="dk1"/>
              </a:buClr>
              <a:buSzPts val="1100"/>
              <a:buFont typeface="Arial"/>
              <a:buNone/>
            </a:pPr>
            <a:r>
              <a:rPr b="0" i="0" lang="en-US" sz="1200" u="none" cap="none" strike="noStrike">
                <a:solidFill>
                  <a:schemeClr val="dk1"/>
                </a:solidFill>
                <a:latin typeface="Lexend Light"/>
                <a:ea typeface="Lexend Light"/>
                <a:cs typeface="Lexend Light"/>
                <a:sym typeface="Lexend Light"/>
              </a:rPr>
              <a:t>Regular and proactive maintenance ensures that the furnace is operating efficiently. This includes checking for and repairing any insulation damage, sealing leaks, and maintaining proper refractory lining, which can minimize heat losses.</a:t>
            </a:r>
            <a:endParaRPr b="0" i="0" sz="1600" u="none" cap="none" strike="noStrike">
              <a:solidFill>
                <a:schemeClr val="dk1"/>
              </a:solidFill>
              <a:latin typeface="Lexend Light"/>
              <a:ea typeface="Lexend Light"/>
              <a:cs typeface="Lexend Light"/>
              <a:sym typeface="Lexend Light"/>
            </a:endParaRPr>
          </a:p>
          <a:p>
            <a:pPr indent="0" lvl="0" marL="0" marR="0" rtl="0" algn="just">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pic>
        <p:nvPicPr>
          <p:cNvPr id="568" name="Google Shape;568;g310df66cff5_0_278"/>
          <p:cNvPicPr preferRelativeResize="0"/>
          <p:nvPr/>
        </p:nvPicPr>
        <p:blipFill rotWithShape="1">
          <a:blip r:embed="rId3">
            <a:alphaModFix/>
          </a:blip>
          <a:srcRect b="0" l="0" r="0" t="0"/>
          <a:stretch/>
        </p:blipFill>
        <p:spPr>
          <a:xfrm>
            <a:off x="1329625" y="2537500"/>
            <a:ext cx="2095500" cy="2095500"/>
          </a:xfrm>
          <a:prstGeom prst="rect">
            <a:avLst/>
          </a:prstGeom>
          <a:noFill/>
          <a:ln cap="flat" cmpd="sng" w="9525">
            <a:solidFill>
              <a:schemeClr val="dk2"/>
            </a:solidFill>
            <a:prstDash val="solid"/>
            <a:round/>
            <a:headEnd len="sm" w="sm" type="none"/>
            <a:tailEnd len="sm" w="sm" type="none"/>
          </a:ln>
        </p:spPr>
      </p:pic>
      <p:pic>
        <p:nvPicPr>
          <p:cNvPr id="569" name="Google Shape;569;g310df66cff5_0_278"/>
          <p:cNvPicPr preferRelativeResize="0"/>
          <p:nvPr/>
        </p:nvPicPr>
        <p:blipFill rotWithShape="1">
          <a:blip r:embed="rId4">
            <a:alphaModFix/>
          </a:blip>
          <a:srcRect b="0" l="0" r="0" t="0"/>
          <a:stretch/>
        </p:blipFill>
        <p:spPr>
          <a:xfrm>
            <a:off x="5490150" y="2537500"/>
            <a:ext cx="2095500" cy="2095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310df66cff5_0_289"/>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75" name="Google Shape;575;g310df66cff5_0_289"/>
          <p:cNvSpPr txBox="1"/>
          <p:nvPr>
            <p:ph type="title"/>
          </p:nvPr>
        </p:nvSpPr>
        <p:spPr>
          <a:xfrm>
            <a:off x="195900" y="0"/>
            <a:ext cx="70149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700" u="sng" cap="none" strike="noStrike">
                <a:solidFill>
                  <a:srgbClr val="000000"/>
                </a:solidFill>
                <a:latin typeface="Lexend"/>
                <a:ea typeface="Lexend"/>
                <a:cs typeface="Lexend"/>
                <a:sym typeface="Lexend"/>
              </a:rPr>
              <a:t>Efficiency Recommendations in MEASUR</a:t>
            </a:r>
            <a:endParaRPr b="0" i="0" sz="2700" u="none" cap="none" strike="noStrike">
              <a:solidFill>
                <a:srgbClr val="000000"/>
              </a:solidFill>
              <a:latin typeface="Lexend"/>
              <a:ea typeface="Lexend"/>
              <a:cs typeface="Lexend"/>
              <a:sym typeface="Lexend"/>
            </a:endParaRPr>
          </a:p>
        </p:txBody>
      </p:sp>
      <p:sp>
        <p:nvSpPr>
          <p:cNvPr id="576" name="Google Shape;576;g310df66cff5_0_289"/>
          <p:cNvSpPr txBox="1"/>
          <p:nvPr>
            <p:ph idx="1" type="body"/>
          </p:nvPr>
        </p:nvSpPr>
        <p:spPr>
          <a:xfrm>
            <a:off x="411480" y="914400"/>
            <a:ext cx="3931800" cy="1828800"/>
          </a:xfrm>
          <a:prstGeom prst="rect">
            <a:avLst/>
          </a:prstGeom>
          <a:noFill/>
          <a:ln>
            <a:noFill/>
          </a:ln>
        </p:spPr>
        <p:txBody>
          <a:bodyPr anchorCtr="0" anchor="t" bIns="94800" lIns="94800" spcFirstLastPara="1" rIns="94800" wrap="square" tIns="948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Lexend"/>
                <a:ea typeface="Lexend"/>
                <a:cs typeface="Lexend"/>
                <a:sym typeface="Lexend"/>
              </a:rPr>
              <a:t>Install VFDs When Appropriate</a:t>
            </a:r>
            <a:endParaRPr b="0" i="0" sz="1400" u="none" cap="none" strike="noStrike">
              <a:solidFill>
                <a:schemeClr val="dk1"/>
              </a:solidFill>
              <a:latin typeface="Lexend Light"/>
              <a:ea typeface="Lexend Light"/>
              <a:cs typeface="Lexend Light"/>
              <a:sym typeface="Lexend Light"/>
            </a:endParaRPr>
          </a:p>
          <a:p>
            <a:pPr indent="0" lvl="0" marL="0" marR="0" rtl="0" algn="just">
              <a:lnSpc>
                <a:spcPct val="90000"/>
              </a:lnSpc>
              <a:spcBef>
                <a:spcPts val="800"/>
              </a:spcBef>
              <a:spcAft>
                <a:spcPts val="0"/>
              </a:spcAft>
              <a:buClr>
                <a:schemeClr val="dk1"/>
              </a:buClr>
              <a:buSzPts val="1100"/>
              <a:buFont typeface="Arial"/>
              <a:buNone/>
            </a:pPr>
            <a:r>
              <a:rPr b="0" i="0" lang="en-US" sz="1200" u="none" cap="none" strike="noStrike">
                <a:solidFill>
                  <a:schemeClr val="dk1"/>
                </a:solidFill>
                <a:latin typeface="Lexend Light"/>
                <a:ea typeface="Lexend Light"/>
                <a:cs typeface="Lexend Light"/>
                <a:sym typeface="Lexend Light"/>
              </a:rPr>
              <a:t>Variable speed drives (VSDs) can be applied to various auxiliary motors such as those for water pumps or fans. They allow for the precise control of motor speed based on real-time demand, reducing electricity use during lower demand periods.</a:t>
            </a:r>
            <a:endParaRPr b="0" i="0" sz="1700" u="none" cap="none" strike="noStrike">
              <a:solidFill>
                <a:schemeClr val="dk1"/>
              </a:solidFill>
              <a:latin typeface="Lexend Light"/>
              <a:ea typeface="Lexend Light"/>
              <a:cs typeface="Lexend Light"/>
              <a:sym typeface="Lexend Light"/>
            </a:endParaRPr>
          </a:p>
          <a:p>
            <a:pPr indent="0" lvl="0" marL="0" marR="0" rtl="0" algn="just">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
        <p:nvSpPr>
          <p:cNvPr id="577" name="Google Shape;577;g310df66cff5_0_289"/>
          <p:cNvSpPr txBox="1"/>
          <p:nvPr>
            <p:ph idx="2" type="body"/>
          </p:nvPr>
        </p:nvSpPr>
        <p:spPr>
          <a:xfrm>
            <a:off x="4572000" y="914400"/>
            <a:ext cx="3931800" cy="1828800"/>
          </a:xfrm>
          <a:prstGeom prst="rect">
            <a:avLst/>
          </a:prstGeom>
          <a:noFill/>
          <a:ln>
            <a:noFill/>
          </a:ln>
        </p:spPr>
        <p:txBody>
          <a:bodyPr anchorCtr="0" anchor="t" bIns="94800" lIns="94800" spcFirstLastPara="1" rIns="94800" wrap="square" tIns="948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Lexend"/>
                <a:ea typeface="Lexend"/>
                <a:cs typeface="Lexend"/>
                <a:sym typeface="Lexend"/>
              </a:rPr>
              <a:t>Optimize Air-Fuel Ratios</a:t>
            </a:r>
            <a:endParaRPr b="0" i="0" sz="1400" u="none" cap="none" strike="noStrike">
              <a:solidFill>
                <a:schemeClr val="dk1"/>
              </a:solidFill>
              <a:latin typeface="Lexend Light"/>
              <a:ea typeface="Lexend Light"/>
              <a:cs typeface="Lexend Light"/>
              <a:sym typeface="Lexend Light"/>
            </a:endParaRPr>
          </a:p>
          <a:p>
            <a:pPr indent="0" lvl="0" marL="0" marR="0" rtl="0" algn="just">
              <a:lnSpc>
                <a:spcPct val="90000"/>
              </a:lnSpc>
              <a:spcBef>
                <a:spcPts val="800"/>
              </a:spcBef>
              <a:spcAft>
                <a:spcPts val="0"/>
              </a:spcAft>
              <a:buClr>
                <a:schemeClr val="dk1"/>
              </a:buClr>
              <a:buSzPts val="1100"/>
              <a:buFont typeface="Arial"/>
              <a:buNone/>
            </a:pPr>
            <a:r>
              <a:rPr b="0" i="0" lang="en-US" sz="1200" u="none" cap="none" strike="noStrike">
                <a:solidFill>
                  <a:schemeClr val="dk1"/>
                </a:solidFill>
                <a:latin typeface="Lexend Light"/>
                <a:ea typeface="Lexend Light"/>
                <a:cs typeface="Lexend Light"/>
                <a:sym typeface="Lexend Light"/>
              </a:rPr>
              <a:t>For any burners used in the EAF process, ensuring the optimal air-to-fuel ratio can significantly improve combustion efficiency, reduce fuel consumption, and lower emissions of CO2 and other pollutants. </a:t>
            </a:r>
            <a:endParaRPr b="0" i="0" sz="1700" u="none" cap="none" strike="noStrike">
              <a:solidFill>
                <a:schemeClr val="dk1"/>
              </a:solidFill>
              <a:latin typeface="Lexend Light"/>
              <a:ea typeface="Lexend Light"/>
              <a:cs typeface="Lexend Light"/>
              <a:sym typeface="Lexend Light"/>
            </a:endParaRPr>
          </a:p>
          <a:p>
            <a:pPr indent="0" lvl="0" marL="0" marR="0" rtl="0" algn="just">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pic>
        <p:nvPicPr>
          <p:cNvPr id="578" name="Google Shape;578;g310df66cff5_0_289"/>
          <p:cNvPicPr preferRelativeResize="0"/>
          <p:nvPr/>
        </p:nvPicPr>
        <p:blipFill rotWithShape="1">
          <a:blip r:embed="rId3">
            <a:alphaModFix/>
          </a:blip>
          <a:srcRect b="0" l="0" r="0" t="0"/>
          <a:stretch/>
        </p:blipFill>
        <p:spPr>
          <a:xfrm>
            <a:off x="1329625" y="2472400"/>
            <a:ext cx="2095499" cy="2095499"/>
          </a:xfrm>
          <a:prstGeom prst="rect">
            <a:avLst/>
          </a:prstGeom>
          <a:noFill/>
          <a:ln cap="flat" cmpd="sng" w="9525">
            <a:solidFill>
              <a:schemeClr val="dk2"/>
            </a:solidFill>
            <a:prstDash val="solid"/>
            <a:round/>
            <a:headEnd len="sm" w="sm" type="none"/>
            <a:tailEnd len="sm" w="sm" type="none"/>
          </a:ln>
        </p:spPr>
      </p:pic>
      <p:pic>
        <p:nvPicPr>
          <p:cNvPr id="579" name="Google Shape;579;g310df66cff5_0_289"/>
          <p:cNvPicPr preferRelativeResize="0"/>
          <p:nvPr/>
        </p:nvPicPr>
        <p:blipFill rotWithShape="1">
          <a:blip r:embed="rId4">
            <a:alphaModFix/>
          </a:blip>
          <a:srcRect b="0" l="0" r="0" t="0"/>
          <a:stretch/>
        </p:blipFill>
        <p:spPr>
          <a:xfrm>
            <a:off x="5490151" y="2472400"/>
            <a:ext cx="2095500" cy="2095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g310df66cff5_0_301"/>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85" name="Google Shape;585;g310df66cff5_0_301"/>
          <p:cNvSpPr txBox="1"/>
          <p:nvPr>
            <p:ph type="title"/>
          </p:nvPr>
        </p:nvSpPr>
        <p:spPr>
          <a:xfrm>
            <a:off x="195900" y="0"/>
            <a:ext cx="70149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700" u="sng" cap="none" strike="noStrike">
                <a:solidFill>
                  <a:srgbClr val="000000"/>
                </a:solidFill>
                <a:latin typeface="Lexend"/>
                <a:ea typeface="Lexend"/>
                <a:cs typeface="Lexend"/>
                <a:sym typeface="Lexend"/>
              </a:rPr>
              <a:t>Efficiency Recommendations in MEASUR</a:t>
            </a:r>
            <a:endParaRPr b="0" i="0" sz="2700" u="none" cap="none" strike="noStrike">
              <a:solidFill>
                <a:srgbClr val="000000"/>
              </a:solidFill>
              <a:latin typeface="Lexend"/>
              <a:ea typeface="Lexend"/>
              <a:cs typeface="Lexend"/>
              <a:sym typeface="Lexend"/>
            </a:endParaRPr>
          </a:p>
        </p:txBody>
      </p:sp>
      <p:sp>
        <p:nvSpPr>
          <p:cNvPr id="586" name="Google Shape;586;g310df66cff5_0_301"/>
          <p:cNvSpPr txBox="1"/>
          <p:nvPr>
            <p:ph idx="1" type="body"/>
          </p:nvPr>
        </p:nvSpPr>
        <p:spPr>
          <a:xfrm>
            <a:off x="411480" y="914400"/>
            <a:ext cx="3931800" cy="1828800"/>
          </a:xfrm>
          <a:prstGeom prst="rect">
            <a:avLst/>
          </a:prstGeom>
          <a:noFill/>
          <a:ln>
            <a:noFill/>
          </a:ln>
        </p:spPr>
        <p:txBody>
          <a:bodyPr anchorCtr="0" anchor="t" bIns="94800" lIns="94800" spcFirstLastPara="1" rIns="94800" wrap="square" tIns="948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Lexend"/>
                <a:ea typeface="Lexend"/>
                <a:cs typeface="Lexend"/>
                <a:sym typeface="Lexend"/>
              </a:rPr>
              <a:t>Upgrade Equipments</a:t>
            </a:r>
            <a:endParaRPr b="0" i="0" sz="1400" u="none" cap="none" strike="noStrike">
              <a:solidFill>
                <a:schemeClr val="dk1"/>
              </a:solidFill>
              <a:latin typeface="Lexend Light"/>
              <a:ea typeface="Lexend Light"/>
              <a:cs typeface="Lexend Light"/>
              <a:sym typeface="Lexend Light"/>
            </a:endParaRPr>
          </a:p>
          <a:p>
            <a:pPr indent="0" lvl="0" marL="0" marR="0" rtl="0" algn="just">
              <a:lnSpc>
                <a:spcPct val="90000"/>
              </a:lnSpc>
              <a:spcBef>
                <a:spcPts val="800"/>
              </a:spcBef>
              <a:spcAft>
                <a:spcPts val="0"/>
              </a:spcAft>
              <a:buClr>
                <a:schemeClr val="dk1"/>
              </a:buClr>
              <a:buSzPts val="1100"/>
              <a:buFont typeface="Arial"/>
              <a:buNone/>
            </a:pPr>
            <a:r>
              <a:rPr b="0" i="0" lang="en-US" sz="1200" u="none" cap="none" strike="noStrike">
                <a:solidFill>
                  <a:schemeClr val="dk1"/>
                </a:solidFill>
                <a:latin typeface="Lexend Light"/>
                <a:ea typeface="Lexend Light"/>
                <a:cs typeface="Lexend Light"/>
                <a:sym typeface="Lexend Light"/>
              </a:rPr>
              <a:t>Investing in new, more energy-efficient technologies for the EAF, like modern burners, high-performance electrodes, and improved refractory materials, can result in substantial energy savings and a lower environmental footprint.</a:t>
            </a:r>
            <a:endParaRPr b="0" i="0" sz="1800" u="none" cap="none" strike="noStrike">
              <a:solidFill>
                <a:schemeClr val="dk1"/>
              </a:solidFill>
              <a:latin typeface="Lexend Light"/>
              <a:ea typeface="Lexend Light"/>
              <a:cs typeface="Lexend Light"/>
              <a:sym typeface="Lexend Light"/>
            </a:endParaRPr>
          </a:p>
          <a:p>
            <a:pPr indent="0" lvl="0" marL="0" marR="0" rtl="0" algn="just">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
        <p:nvSpPr>
          <p:cNvPr id="587" name="Google Shape;587;g310df66cff5_0_301"/>
          <p:cNvSpPr txBox="1"/>
          <p:nvPr>
            <p:ph idx="2" type="body"/>
          </p:nvPr>
        </p:nvSpPr>
        <p:spPr>
          <a:xfrm>
            <a:off x="4572000" y="914400"/>
            <a:ext cx="4014000" cy="1828800"/>
          </a:xfrm>
          <a:prstGeom prst="rect">
            <a:avLst/>
          </a:prstGeom>
          <a:noFill/>
          <a:ln>
            <a:noFill/>
          </a:ln>
        </p:spPr>
        <p:txBody>
          <a:bodyPr anchorCtr="0" anchor="t" bIns="94800" lIns="94800" spcFirstLastPara="1" rIns="94800" wrap="square" tIns="948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Lexend"/>
                <a:ea typeface="Lexend"/>
                <a:cs typeface="Lexend"/>
                <a:sym typeface="Lexend"/>
              </a:rPr>
              <a:t>Preheat Process Materials and Equipment</a:t>
            </a:r>
            <a:endParaRPr b="0" i="0" sz="1400" u="none" cap="none" strike="noStrike">
              <a:solidFill>
                <a:schemeClr val="dk1"/>
              </a:solidFill>
              <a:latin typeface="Lexend Light"/>
              <a:ea typeface="Lexend Light"/>
              <a:cs typeface="Lexend Light"/>
              <a:sym typeface="Lexend Light"/>
            </a:endParaRPr>
          </a:p>
          <a:p>
            <a:pPr indent="0" lvl="0" marL="0" marR="0" rtl="0" algn="just">
              <a:lnSpc>
                <a:spcPct val="90000"/>
              </a:lnSpc>
              <a:spcBef>
                <a:spcPts val="800"/>
              </a:spcBef>
              <a:spcAft>
                <a:spcPts val="0"/>
              </a:spcAft>
              <a:buClr>
                <a:schemeClr val="dk1"/>
              </a:buClr>
              <a:buSzPts val="1100"/>
              <a:buFont typeface="Arial"/>
              <a:buNone/>
            </a:pPr>
            <a:r>
              <a:rPr b="0" i="0" lang="en-US" sz="1200" u="none" cap="none" strike="noStrike">
                <a:solidFill>
                  <a:schemeClr val="dk1"/>
                </a:solidFill>
                <a:latin typeface="Lexend Light"/>
                <a:ea typeface="Lexend Light"/>
                <a:cs typeface="Lexend Light"/>
                <a:sym typeface="Lexend Light"/>
              </a:rPr>
              <a:t>Preheating the scrap or other charge materials before they enter the EAF can reduce the energy required to melt them. Similarly, preheating ladles and other equipment can minimize energy losses when transferring molten steel.</a:t>
            </a:r>
            <a:endParaRPr b="0" i="0" sz="1800" u="none" cap="none" strike="noStrike">
              <a:solidFill>
                <a:schemeClr val="dk1"/>
              </a:solidFill>
              <a:latin typeface="Lexend Light"/>
              <a:ea typeface="Lexend Light"/>
              <a:cs typeface="Lexend Light"/>
              <a:sym typeface="Lexend Light"/>
            </a:endParaRPr>
          </a:p>
          <a:p>
            <a:pPr indent="0" lvl="0" marL="0" marR="0" rtl="0" algn="just">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pic>
        <p:nvPicPr>
          <p:cNvPr id="588" name="Google Shape;588;g310df66cff5_0_301"/>
          <p:cNvPicPr preferRelativeResize="0"/>
          <p:nvPr/>
        </p:nvPicPr>
        <p:blipFill rotWithShape="1">
          <a:blip r:embed="rId3">
            <a:alphaModFix/>
          </a:blip>
          <a:srcRect b="0" l="0" r="0" t="0"/>
          <a:stretch/>
        </p:blipFill>
        <p:spPr>
          <a:xfrm>
            <a:off x="1329625" y="2472400"/>
            <a:ext cx="2095500" cy="2095500"/>
          </a:xfrm>
          <a:prstGeom prst="rect">
            <a:avLst/>
          </a:prstGeom>
          <a:noFill/>
          <a:ln cap="flat" cmpd="sng" w="9525">
            <a:solidFill>
              <a:schemeClr val="dk2"/>
            </a:solidFill>
            <a:prstDash val="solid"/>
            <a:round/>
            <a:headEnd len="sm" w="sm" type="none"/>
            <a:tailEnd len="sm" w="sm" type="none"/>
          </a:ln>
        </p:spPr>
      </p:pic>
      <p:pic>
        <p:nvPicPr>
          <p:cNvPr id="589" name="Google Shape;589;g310df66cff5_0_301"/>
          <p:cNvPicPr preferRelativeResize="0"/>
          <p:nvPr/>
        </p:nvPicPr>
        <p:blipFill rotWithShape="1">
          <a:blip r:embed="rId4">
            <a:alphaModFix/>
          </a:blip>
          <a:srcRect b="0" l="0" r="0" t="0"/>
          <a:stretch/>
        </p:blipFill>
        <p:spPr>
          <a:xfrm>
            <a:off x="5531250" y="2472400"/>
            <a:ext cx="2095500" cy="2095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4" name="Shape 594"/>
        <p:cNvGrpSpPr/>
        <p:nvPr/>
      </p:nvGrpSpPr>
      <p:grpSpPr>
        <a:xfrm>
          <a:off x="0" y="0"/>
          <a:ext cx="0" cy="0"/>
          <a:chOff x="0" y="0"/>
          <a:chExt cx="0" cy="0"/>
        </a:xfrm>
      </p:grpSpPr>
      <p:sp>
        <p:nvSpPr>
          <p:cNvPr id="595" name="Google Shape;595;g310df66cff5_0_312"/>
          <p:cNvSpPr txBox="1"/>
          <p:nvPr>
            <p:ph type="title"/>
          </p:nvPr>
        </p:nvSpPr>
        <p:spPr>
          <a:xfrm>
            <a:off x="1967300" y="2053794"/>
            <a:ext cx="6663600" cy="1035900"/>
          </a:xfrm>
          <a:prstGeom prst="rect">
            <a:avLst/>
          </a:prstGeom>
          <a:noFill/>
          <a:ln>
            <a:noFill/>
          </a:ln>
        </p:spPr>
        <p:txBody>
          <a:bodyPr anchorCtr="0" anchor="ctr" bIns="35550" lIns="71100" spcFirstLastPara="1" rIns="71100" wrap="square" tIns="35550">
            <a:noAutofit/>
          </a:bodyPr>
          <a:lstStyle/>
          <a:p>
            <a:pPr indent="0" lvl="0" marL="0" marR="0" rtl="0" algn="ctr">
              <a:lnSpc>
                <a:spcPct val="90000"/>
              </a:lnSpc>
              <a:spcBef>
                <a:spcPts val="0"/>
              </a:spcBef>
              <a:spcAft>
                <a:spcPts val="0"/>
              </a:spcAft>
              <a:buClr>
                <a:srgbClr val="002855"/>
              </a:buClr>
              <a:buSzPts val="3100"/>
              <a:buFont typeface="Arial Black"/>
              <a:buNone/>
            </a:pPr>
            <a:r>
              <a:rPr b="0" i="0" lang="en-US" sz="3000" u="none" cap="none" strike="noStrike">
                <a:solidFill>
                  <a:srgbClr val="002855"/>
                </a:solidFill>
                <a:latin typeface="Lexend Medium"/>
                <a:ea typeface="Lexend Medium"/>
                <a:cs typeface="Lexend Medium"/>
                <a:sym typeface="Lexend Medium"/>
              </a:rPr>
              <a:t>Summary and Key Takeaways</a:t>
            </a:r>
            <a:endParaRPr b="0" i="0" sz="3000" u="none" cap="none" strike="noStrike">
              <a:solidFill>
                <a:srgbClr val="000000"/>
              </a:solidFill>
              <a:latin typeface="Lexend"/>
              <a:ea typeface="Lexend"/>
              <a:cs typeface="Lexend"/>
              <a:sym typeface="Lexend"/>
            </a:endParaRPr>
          </a:p>
        </p:txBody>
      </p:sp>
      <p:sp>
        <p:nvSpPr>
          <p:cNvPr id="596" name="Google Shape;596;g310df66cff5_0_312"/>
          <p:cNvSpPr txBox="1"/>
          <p:nvPr>
            <p:ph idx="4294967295" type="sldNum"/>
          </p:nvPr>
        </p:nvSpPr>
        <p:spPr>
          <a:xfrm>
            <a:off x="8439005" y="4823000"/>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g310df66cff5_0_318"/>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602" name="Google Shape;602;g310df66cff5_0_318"/>
          <p:cNvSpPr txBox="1"/>
          <p:nvPr>
            <p:ph type="title"/>
          </p:nvPr>
        </p:nvSpPr>
        <p:spPr>
          <a:xfrm>
            <a:off x="195900" y="0"/>
            <a:ext cx="70149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700" u="sng" cap="none" strike="noStrike">
                <a:solidFill>
                  <a:srgbClr val="000000"/>
                </a:solidFill>
                <a:latin typeface="Lexend"/>
                <a:ea typeface="Lexend"/>
                <a:cs typeface="Lexend"/>
                <a:sym typeface="Lexend"/>
              </a:rPr>
              <a:t>Summary</a:t>
            </a:r>
            <a:endParaRPr b="0" i="0" sz="2700" u="none" cap="none" strike="noStrike">
              <a:solidFill>
                <a:srgbClr val="000000"/>
              </a:solidFill>
              <a:latin typeface="Lexend"/>
              <a:ea typeface="Lexend"/>
              <a:cs typeface="Lexend"/>
              <a:sym typeface="Lexend"/>
            </a:endParaRPr>
          </a:p>
        </p:txBody>
      </p:sp>
      <p:grpSp>
        <p:nvGrpSpPr>
          <p:cNvPr id="603" name="Google Shape;603;g310df66cff5_0_318"/>
          <p:cNvGrpSpPr/>
          <p:nvPr/>
        </p:nvGrpSpPr>
        <p:grpSpPr>
          <a:xfrm>
            <a:off x="344883" y="910603"/>
            <a:ext cx="8454236" cy="3582688"/>
            <a:chOff x="82613" y="90072"/>
            <a:chExt cx="10350436" cy="4171251"/>
          </a:xfrm>
        </p:grpSpPr>
        <p:sp>
          <p:nvSpPr>
            <p:cNvPr id="604" name="Google Shape;604;g310df66cff5_0_318"/>
            <p:cNvSpPr/>
            <p:nvPr/>
          </p:nvSpPr>
          <p:spPr>
            <a:xfrm>
              <a:off x="82613" y="90072"/>
              <a:ext cx="897300" cy="897300"/>
            </a:xfrm>
            <a:prstGeom prst="ellipse">
              <a:avLst/>
            </a:prstGeom>
            <a:solidFill>
              <a:srgbClr val="CCD3EA"/>
            </a:solidFill>
            <a:ln>
              <a:noFill/>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05" name="Google Shape;605;g310df66cff5_0_318"/>
            <p:cNvSpPr/>
            <p:nvPr/>
          </p:nvSpPr>
          <p:spPr>
            <a:xfrm>
              <a:off x="271034" y="278494"/>
              <a:ext cx="520500" cy="5205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06" name="Google Shape;606;g310df66cff5_0_318"/>
            <p:cNvSpPr/>
            <p:nvPr/>
          </p:nvSpPr>
          <p:spPr>
            <a:xfrm>
              <a:off x="1172126" y="90072"/>
              <a:ext cx="2115000" cy="897300"/>
            </a:xfrm>
            <a:prstGeom prst="rect">
              <a:avLst/>
            </a:prstGeom>
            <a:noFill/>
            <a:ln>
              <a:noFill/>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07" name="Google Shape;607;g310df66cff5_0_318"/>
            <p:cNvSpPr txBox="1"/>
            <p:nvPr/>
          </p:nvSpPr>
          <p:spPr>
            <a:xfrm>
              <a:off x="1172126" y="90072"/>
              <a:ext cx="2115000" cy="897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Calibri"/>
                <a:buNone/>
              </a:pPr>
              <a:r>
                <a:rPr b="0" i="0" lang="en-US" sz="1500" u="none" cap="none" strike="noStrike">
                  <a:solidFill>
                    <a:schemeClr val="dk1"/>
                  </a:solidFill>
                  <a:latin typeface="Lexend Light"/>
                  <a:ea typeface="Lexend Light"/>
                  <a:cs typeface="Lexend Light"/>
                  <a:sym typeface="Lexend Light"/>
                </a:rPr>
                <a:t>Calculate operating hours</a:t>
              </a:r>
              <a:endParaRPr b="0" i="0" sz="1100" u="none" cap="none" strike="noStrike">
                <a:solidFill>
                  <a:srgbClr val="000000"/>
                </a:solidFill>
                <a:latin typeface="Lexend Light"/>
                <a:ea typeface="Lexend Light"/>
                <a:cs typeface="Lexend Light"/>
                <a:sym typeface="Lexend Light"/>
              </a:endParaRPr>
            </a:p>
          </p:txBody>
        </p:sp>
        <p:sp>
          <p:nvSpPr>
            <p:cNvPr id="608" name="Google Shape;608;g310df66cff5_0_318"/>
            <p:cNvSpPr/>
            <p:nvPr/>
          </p:nvSpPr>
          <p:spPr>
            <a:xfrm>
              <a:off x="3655575" y="90072"/>
              <a:ext cx="897300" cy="897300"/>
            </a:xfrm>
            <a:prstGeom prst="ellipse">
              <a:avLst/>
            </a:prstGeom>
            <a:solidFill>
              <a:srgbClr val="CCD3EA"/>
            </a:solidFill>
            <a:ln>
              <a:noFill/>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09" name="Google Shape;609;g310df66cff5_0_318"/>
            <p:cNvSpPr/>
            <p:nvPr/>
          </p:nvSpPr>
          <p:spPr>
            <a:xfrm>
              <a:off x="3843996" y="278494"/>
              <a:ext cx="520500" cy="5205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10" name="Google Shape;610;g310df66cff5_0_318"/>
            <p:cNvSpPr/>
            <p:nvPr/>
          </p:nvSpPr>
          <p:spPr>
            <a:xfrm>
              <a:off x="4745088" y="90072"/>
              <a:ext cx="2115000" cy="897300"/>
            </a:xfrm>
            <a:prstGeom prst="rect">
              <a:avLst/>
            </a:prstGeom>
            <a:noFill/>
            <a:ln>
              <a:noFill/>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11" name="Google Shape;611;g310df66cff5_0_318"/>
            <p:cNvSpPr txBox="1"/>
            <p:nvPr/>
          </p:nvSpPr>
          <p:spPr>
            <a:xfrm>
              <a:off x="4745088" y="90072"/>
              <a:ext cx="2115000" cy="897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Calibri"/>
                <a:buNone/>
              </a:pPr>
              <a:r>
                <a:rPr b="0" i="0" lang="en-US" sz="1500" u="none" cap="none" strike="noStrike">
                  <a:solidFill>
                    <a:schemeClr val="dk1"/>
                  </a:solidFill>
                  <a:latin typeface="Lexend Light"/>
                  <a:ea typeface="Lexend Light"/>
                  <a:cs typeface="Lexend Light"/>
                  <a:sym typeface="Lexend Light"/>
                </a:rPr>
                <a:t>Calculate split in electricity bill</a:t>
              </a:r>
              <a:endParaRPr b="0" i="0" sz="1100" u="none" cap="none" strike="noStrike">
                <a:solidFill>
                  <a:srgbClr val="000000"/>
                </a:solidFill>
                <a:latin typeface="Lexend Light"/>
                <a:ea typeface="Lexend Light"/>
                <a:cs typeface="Lexend Light"/>
                <a:sym typeface="Lexend Light"/>
              </a:endParaRPr>
            </a:p>
          </p:txBody>
        </p:sp>
        <p:sp>
          <p:nvSpPr>
            <p:cNvPr id="612" name="Google Shape;612;g310df66cff5_0_318"/>
            <p:cNvSpPr/>
            <p:nvPr/>
          </p:nvSpPr>
          <p:spPr>
            <a:xfrm>
              <a:off x="7228536" y="90072"/>
              <a:ext cx="897300" cy="897300"/>
            </a:xfrm>
            <a:prstGeom prst="ellipse">
              <a:avLst/>
            </a:prstGeom>
            <a:solidFill>
              <a:srgbClr val="CCD3EA"/>
            </a:solidFill>
            <a:ln>
              <a:noFill/>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13" name="Google Shape;613;g310df66cff5_0_318"/>
            <p:cNvSpPr/>
            <p:nvPr/>
          </p:nvSpPr>
          <p:spPr>
            <a:xfrm>
              <a:off x="7416958" y="278494"/>
              <a:ext cx="520500" cy="520500"/>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14" name="Google Shape;614;g310df66cff5_0_318"/>
            <p:cNvSpPr/>
            <p:nvPr/>
          </p:nvSpPr>
          <p:spPr>
            <a:xfrm>
              <a:off x="8318049" y="90072"/>
              <a:ext cx="2115000" cy="897300"/>
            </a:xfrm>
            <a:prstGeom prst="rect">
              <a:avLst/>
            </a:prstGeom>
            <a:noFill/>
            <a:ln>
              <a:noFill/>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15" name="Google Shape;615;g310df66cff5_0_318"/>
            <p:cNvSpPr txBox="1"/>
            <p:nvPr/>
          </p:nvSpPr>
          <p:spPr>
            <a:xfrm>
              <a:off x="8318049" y="90072"/>
              <a:ext cx="2115000" cy="897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Calibri"/>
                <a:buNone/>
              </a:pPr>
              <a:r>
                <a:rPr b="0" i="0" lang="en-US" sz="1500" u="none" cap="none" strike="noStrike">
                  <a:solidFill>
                    <a:schemeClr val="dk1"/>
                  </a:solidFill>
                  <a:latin typeface="Lexend Light"/>
                  <a:ea typeface="Lexend Light"/>
                  <a:cs typeface="Lexend Light"/>
                  <a:sym typeface="Lexend Light"/>
                </a:rPr>
                <a:t>Calculating efficiency of the heating unit</a:t>
              </a:r>
              <a:endParaRPr b="0" i="0" sz="1100" u="none" cap="none" strike="noStrike">
                <a:solidFill>
                  <a:srgbClr val="000000"/>
                </a:solidFill>
                <a:latin typeface="Lexend Light"/>
                <a:ea typeface="Lexend Light"/>
                <a:cs typeface="Lexend Light"/>
                <a:sym typeface="Lexend Light"/>
              </a:endParaRPr>
            </a:p>
          </p:txBody>
        </p:sp>
        <p:sp>
          <p:nvSpPr>
            <p:cNvPr id="616" name="Google Shape;616;g310df66cff5_0_318"/>
            <p:cNvSpPr/>
            <p:nvPr/>
          </p:nvSpPr>
          <p:spPr>
            <a:xfrm>
              <a:off x="82613" y="1727045"/>
              <a:ext cx="897300" cy="897300"/>
            </a:xfrm>
            <a:prstGeom prst="ellipse">
              <a:avLst/>
            </a:prstGeom>
            <a:solidFill>
              <a:srgbClr val="CCD3EA"/>
            </a:solidFill>
            <a:ln>
              <a:noFill/>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17" name="Google Shape;617;g310df66cff5_0_318"/>
            <p:cNvSpPr/>
            <p:nvPr/>
          </p:nvSpPr>
          <p:spPr>
            <a:xfrm>
              <a:off x="271034" y="1915467"/>
              <a:ext cx="520500" cy="520500"/>
            </a:xfrm>
            <a:prstGeom prst="rect">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18" name="Google Shape;618;g310df66cff5_0_318"/>
            <p:cNvSpPr/>
            <p:nvPr/>
          </p:nvSpPr>
          <p:spPr>
            <a:xfrm>
              <a:off x="1172126" y="1727045"/>
              <a:ext cx="2115000" cy="897300"/>
            </a:xfrm>
            <a:prstGeom prst="rect">
              <a:avLst/>
            </a:prstGeom>
            <a:noFill/>
            <a:ln>
              <a:noFill/>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19" name="Google Shape;619;g310df66cff5_0_318"/>
            <p:cNvSpPr txBox="1"/>
            <p:nvPr/>
          </p:nvSpPr>
          <p:spPr>
            <a:xfrm>
              <a:off x="1172126" y="1727045"/>
              <a:ext cx="2115000" cy="897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Calibri"/>
                <a:buNone/>
              </a:pPr>
              <a:r>
                <a:rPr b="0" i="0" lang="en-US" sz="1500" u="none" cap="none" strike="noStrike">
                  <a:solidFill>
                    <a:schemeClr val="dk1"/>
                  </a:solidFill>
                  <a:latin typeface="Lexend Light"/>
                  <a:ea typeface="Lexend Light"/>
                  <a:cs typeface="Lexend Light"/>
                  <a:sym typeface="Lexend Light"/>
                </a:rPr>
                <a:t>Design power zone-wise</a:t>
              </a:r>
              <a:endParaRPr b="0" i="0" sz="1100" u="none" cap="none" strike="noStrike">
                <a:solidFill>
                  <a:srgbClr val="000000"/>
                </a:solidFill>
                <a:latin typeface="Lexend Light"/>
                <a:ea typeface="Lexend Light"/>
                <a:cs typeface="Lexend Light"/>
                <a:sym typeface="Lexend Light"/>
              </a:endParaRPr>
            </a:p>
          </p:txBody>
        </p:sp>
        <p:sp>
          <p:nvSpPr>
            <p:cNvPr id="620" name="Google Shape;620;g310df66cff5_0_318"/>
            <p:cNvSpPr/>
            <p:nvPr/>
          </p:nvSpPr>
          <p:spPr>
            <a:xfrm>
              <a:off x="3655575" y="1727045"/>
              <a:ext cx="897300" cy="897300"/>
            </a:xfrm>
            <a:prstGeom prst="ellipse">
              <a:avLst/>
            </a:prstGeom>
            <a:solidFill>
              <a:srgbClr val="CCD3EA"/>
            </a:solidFill>
            <a:ln>
              <a:noFill/>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21" name="Google Shape;621;g310df66cff5_0_318"/>
            <p:cNvSpPr/>
            <p:nvPr/>
          </p:nvSpPr>
          <p:spPr>
            <a:xfrm>
              <a:off x="3843996" y="1915467"/>
              <a:ext cx="520500" cy="520500"/>
            </a:xfrm>
            <a:prstGeom prst="rect">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22" name="Google Shape;622;g310df66cff5_0_318"/>
            <p:cNvSpPr/>
            <p:nvPr/>
          </p:nvSpPr>
          <p:spPr>
            <a:xfrm>
              <a:off x="4745088" y="1727045"/>
              <a:ext cx="2115000" cy="897300"/>
            </a:xfrm>
            <a:prstGeom prst="rect">
              <a:avLst/>
            </a:prstGeom>
            <a:noFill/>
            <a:ln>
              <a:noFill/>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23" name="Google Shape;623;g310df66cff5_0_318"/>
            <p:cNvSpPr txBox="1"/>
            <p:nvPr/>
          </p:nvSpPr>
          <p:spPr>
            <a:xfrm>
              <a:off x="4745088" y="1727045"/>
              <a:ext cx="2115000" cy="897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Calibri"/>
                <a:buNone/>
              </a:pPr>
              <a:r>
                <a:rPr b="0" i="0" lang="en-US" sz="1500" u="none" cap="none" strike="noStrike">
                  <a:solidFill>
                    <a:schemeClr val="dk1"/>
                  </a:solidFill>
                  <a:latin typeface="Lexend Light"/>
                  <a:ea typeface="Lexend Light"/>
                  <a:cs typeface="Lexend Light"/>
                  <a:sym typeface="Lexend Light"/>
                </a:rPr>
                <a:t>Create scenario for assessment</a:t>
              </a:r>
              <a:endParaRPr b="0" i="0" sz="1100" u="none" cap="none" strike="noStrike">
                <a:solidFill>
                  <a:srgbClr val="000000"/>
                </a:solidFill>
                <a:latin typeface="Lexend Light"/>
                <a:ea typeface="Lexend Light"/>
                <a:cs typeface="Lexend Light"/>
                <a:sym typeface="Lexend Light"/>
              </a:endParaRPr>
            </a:p>
          </p:txBody>
        </p:sp>
        <p:sp>
          <p:nvSpPr>
            <p:cNvPr id="624" name="Google Shape;624;g310df66cff5_0_318"/>
            <p:cNvSpPr/>
            <p:nvPr/>
          </p:nvSpPr>
          <p:spPr>
            <a:xfrm>
              <a:off x="7228536" y="1727045"/>
              <a:ext cx="897300" cy="897300"/>
            </a:xfrm>
            <a:prstGeom prst="ellipse">
              <a:avLst/>
            </a:prstGeom>
            <a:solidFill>
              <a:srgbClr val="CCD3EA"/>
            </a:solidFill>
            <a:ln>
              <a:noFill/>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25" name="Google Shape;625;g310df66cff5_0_318"/>
            <p:cNvSpPr/>
            <p:nvPr/>
          </p:nvSpPr>
          <p:spPr>
            <a:xfrm>
              <a:off x="7416958" y="1915467"/>
              <a:ext cx="520500" cy="520500"/>
            </a:xfrm>
            <a:prstGeom prst="rect">
              <a:avLst/>
            </a:prstGeom>
            <a:blipFill rotWithShape="1">
              <a:blip r:embed="rId8">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26" name="Google Shape;626;g310df66cff5_0_318"/>
            <p:cNvSpPr/>
            <p:nvPr/>
          </p:nvSpPr>
          <p:spPr>
            <a:xfrm>
              <a:off x="8318049" y="1727045"/>
              <a:ext cx="2115000" cy="897300"/>
            </a:xfrm>
            <a:prstGeom prst="rect">
              <a:avLst/>
            </a:prstGeom>
            <a:noFill/>
            <a:ln>
              <a:noFill/>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27" name="Google Shape;627;g310df66cff5_0_318"/>
            <p:cNvSpPr txBox="1"/>
            <p:nvPr/>
          </p:nvSpPr>
          <p:spPr>
            <a:xfrm>
              <a:off x="8318049" y="1727045"/>
              <a:ext cx="2115000" cy="897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Calibri"/>
                <a:buNone/>
              </a:pPr>
              <a:r>
                <a:rPr b="0" i="0" lang="en-US" sz="1500" u="none" cap="none" strike="noStrike">
                  <a:solidFill>
                    <a:schemeClr val="dk1"/>
                  </a:solidFill>
                  <a:latin typeface="Lexend Light"/>
                  <a:ea typeface="Lexend Light"/>
                  <a:cs typeface="Lexend Light"/>
                  <a:sym typeface="Lexend Light"/>
                </a:rPr>
                <a:t>Recommendation Exploration</a:t>
              </a:r>
              <a:endParaRPr b="0" i="0" sz="1100" u="none" cap="none" strike="noStrike">
                <a:solidFill>
                  <a:srgbClr val="000000"/>
                </a:solidFill>
                <a:latin typeface="Lexend Light"/>
                <a:ea typeface="Lexend Light"/>
                <a:cs typeface="Lexend Light"/>
                <a:sym typeface="Lexend Light"/>
              </a:endParaRPr>
            </a:p>
          </p:txBody>
        </p:sp>
        <p:sp>
          <p:nvSpPr>
            <p:cNvPr id="628" name="Google Shape;628;g310df66cff5_0_318"/>
            <p:cNvSpPr/>
            <p:nvPr/>
          </p:nvSpPr>
          <p:spPr>
            <a:xfrm>
              <a:off x="2194942" y="3364019"/>
              <a:ext cx="897300" cy="897300"/>
            </a:xfrm>
            <a:prstGeom prst="ellipse">
              <a:avLst/>
            </a:prstGeom>
            <a:solidFill>
              <a:srgbClr val="CCD3EA"/>
            </a:solidFill>
            <a:ln>
              <a:noFill/>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29" name="Google Shape;629;g310df66cff5_0_318"/>
            <p:cNvSpPr/>
            <p:nvPr/>
          </p:nvSpPr>
          <p:spPr>
            <a:xfrm>
              <a:off x="2383363" y="3552441"/>
              <a:ext cx="520500" cy="520500"/>
            </a:xfrm>
            <a:prstGeom prst="rect">
              <a:avLst/>
            </a:prstGeom>
            <a:blipFill rotWithShape="1">
              <a:blip r:embed="rId9">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30" name="Google Shape;630;g310df66cff5_0_318"/>
            <p:cNvSpPr/>
            <p:nvPr/>
          </p:nvSpPr>
          <p:spPr>
            <a:xfrm>
              <a:off x="1172126" y="3364019"/>
              <a:ext cx="2115000" cy="897300"/>
            </a:xfrm>
            <a:prstGeom prst="rect">
              <a:avLst/>
            </a:prstGeom>
            <a:noFill/>
            <a:ln>
              <a:noFill/>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31" name="Google Shape;631;g310df66cff5_0_318"/>
            <p:cNvSpPr txBox="1"/>
            <p:nvPr/>
          </p:nvSpPr>
          <p:spPr>
            <a:xfrm>
              <a:off x="3211793" y="3364019"/>
              <a:ext cx="2115000" cy="897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Calibri"/>
                <a:buNone/>
              </a:pPr>
              <a:r>
                <a:rPr b="0" i="0" lang="en-US" sz="1500" u="none" cap="none" strike="noStrike">
                  <a:solidFill>
                    <a:schemeClr val="dk1"/>
                  </a:solidFill>
                  <a:latin typeface="Lexend Light"/>
                  <a:ea typeface="Lexend Light"/>
                  <a:cs typeface="Lexend Light"/>
                  <a:sym typeface="Lexend Light"/>
                </a:rPr>
                <a:t>Generating Report</a:t>
              </a:r>
              <a:endParaRPr b="0" i="0" sz="1100" u="none" cap="none" strike="noStrike">
                <a:solidFill>
                  <a:srgbClr val="000000"/>
                </a:solidFill>
                <a:latin typeface="Lexend Light"/>
                <a:ea typeface="Lexend Light"/>
                <a:cs typeface="Lexend Light"/>
                <a:sym typeface="Lexend Light"/>
              </a:endParaRPr>
            </a:p>
          </p:txBody>
        </p:sp>
        <p:sp>
          <p:nvSpPr>
            <p:cNvPr id="632" name="Google Shape;632;g310df66cff5_0_318"/>
            <p:cNvSpPr/>
            <p:nvPr/>
          </p:nvSpPr>
          <p:spPr>
            <a:xfrm>
              <a:off x="5892414" y="3364019"/>
              <a:ext cx="897300" cy="897300"/>
            </a:xfrm>
            <a:prstGeom prst="ellipse">
              <a:avLst/>
            </a:prstGeom>
            <a:solidFill>
              <a:srgbClr val="CCD3EA"/>
            </a:solidFill>
            <a:ln>
              <a:noFill/>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33" name="Google Shape;633;g310df66cff5_0_318"/>
            <p:cNvSpPr/>
            <p:nvPr/>
          </p:nvSpPr>
          <p:spPr>
            <a:xfrm>
              <a:off x="6080804" y="3552441"/>
              <a:ext cx="520500" cy="520500"/>
            </a:xfrm>
            <a:prstGeom prst="rect">
              <a:avLst/>
            </a:prstGeom>
            <a:blipFill rotWithShape="1">
              <a:blip r:embed="rId10">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34" name="Google Shape;634;g310df66cff5_0_318"/>
            <p:cNvSpPr/>
            <p:nvPr/>
          </p:nvSpPr>
          <p:spPr>
            <a:xfrm>
              <a:off x="6789706" y="3364023"/>
              <a:ext cx="1147800" cy="897300"/>
            </a:xfrm>
            <a:prstGeom prst="rect">
              <a:avLst/>
            </a:prstGeom>
            <a:noFill/>
            <a:ln>
              <a:noFill/>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Light"/>
                <a:ea typeface="Lexend Light"/>
                <a:cs typeface="Lexend Light"/>
                <a:sym typeface="Lexend Light"/>
              </a:endParaRPr>
            </a:p>
          </p:txBody>
        </p:sp>
        <p:sp>
          <p:nvSpPr>
            <p:cNvPr id="635" name="Google Shape;635;g310df66cff5_0_318"/>
            <p:cNvSpPr txBox="1"/>
            <p:nvPr/>
          </p:nvSpPr>
          <p:spPr>
            <a:xfrm>
              <a:off x="6860079" y="3364019"/>
              <a:ext cx="2115000" cy="897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500"/>
                <a:buFont typeface="Calibri"/>
                <a:buNone/>
              </a:pPr>
              <a:r>
                <a:rPr b="0" i="0" lang="en-US" sz="1500" u="none" cap="none" strike="noStrike">
                  <a:solidFill>
                    <a:schemeClr val="dk1"/>
                  </a:solidFill>
                  <a:latin typeface="Lexend Light"/>
                  <a:ea typeface="Lexend Light"/>
                  <a:cs typeface="Lexend Light"/>
                  <a:sym typeface="Lexend Light"/>
                </a:rPr>
                <a:t>Graphs </a:t>
              </a:r>
              <a:endParaRPr b="0" i="0" sz="1100" u="none" cap="none" strike="noStrike">
                <a:solidFill>
                  <a:srgbClr val="000000"/>
                </a:solidFill>
                <a:latin typeface="Lexend Light"/>
                <a:ea typeface="Lexend Light"/>
                <a:cs typeface="Lexend Light"/>
                <a:sym typeface="Lexend Light"/>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g310df66cff5_0_361"/>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641" name="Google Shape;641;g310df66cff5_0_361"/>
          <p:cNvSpPr txBox="1"/>
          <p:nvPr>
            <p:ph type="title"/>
          </p:nvPr>
        </p:nvSpPr>
        <p:spPr>
          <a:xfrm>
            <a:off x="195900" y="0"/>
            <a:ext cx="70149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700" u="sng" cap="none" strike="noStrike">
                <a:solidFill>
                  <a:srgbClr val="000000"/>
                </a:solidFill>
                <a:latin typeface="Lexend"/>
                <a:ea typeface="Lexend"/>
                <a:cs typeface="Lexend"/>
                <a:sym typeface="Lexend"/>
              </a:rPr>
              <a:t>Key Takeaways</a:t>
            </a:r>
            <a:endParaRPr b="0" i="0" sz="2700" u="none" cap="none" strike="noStrike">
              <a:solidFill>
                <a:srgbClr val="000000"/>
              </a:solidFill>
              <a:latin typeface="Lexend"/>
              <a:ea typeface="Lexend"/>
              <a:cs typeface="Lexend"/>
              <a:sym typeface="Lexend"/>
            </a:endParaRPr>
          </a:p>
        </p:txBody>
      </p:sp>
      <p:sp>
        <p:nvSpPr>
          <p:cNvPr id="642" name="Google Shape;642;g310df66cff5_0_361"/>
          <p:cNvSpPr txBox="1"/>
          <p:nvPr>
            <p:ph idx="1" type="body"/>
          </p:nvPr>
        </p:nvSpPr>
        <p:spPr>
          <a:xfrm>
            <a:off x="283050" y="526025"/>
            <a:ext cx="8577900" cy="4186800"/>
          </a:xfrm>
          <a:prstGeom prst="rect">
            <a:avLst/>
          </a:prstGeom>
          <a:noFill/>
          <a:ln>
            <a:noFill/>
          </a:ln>
        </p:spPr>
        <p:txBody>
          <a:bodyPr anchorCtr="0" anchor="t" bIns="35550" lIns="71100" spcFirstLastPara="1" rIns="71100" wrap="square" tIns="35550">
            <a:noAutofit/>
          </a:bodyPr>
          <a:lstStyle/>
          <a:p>
            <a:pPr indent="-177800" lvl="0" marL="177800" marR="0" rtl="0" algn="just">
              <a:lnSpc>
                <a:spcPct val="115000"/>
              </a:lnSpc>
              <a:spcBef>
                <a:spcPts val="0"/>
              </a:spcBef>
              <a:spcAft>
                <a:spcPts val="0"/>
              </a:spcAft>
              <a:buClr>
                <a:schemeClr val="dk1"/>
              </a:buClr>
              <a:buSzPts val="1600"/>
              <a:buFont typeface="Lexend Light"/>
              <a:buAutoNum type="arabicPeriod"/>
            </a:pPr>
            <a:r>
              <a:rPr b="0" i="0" lang="en-US" sz="1600" u="none" cap="none" strike="noStrike">
                <a:solidFill>
                  <a:srgbClr val="000000"/>
                </a:solidFill>
                <a:latin typeface="Lexend Light"/>
                <a:ea typeface="Lexend Light"/>
                <a:cs typeface="Lexend Light"/>
                <a:sym typeface="Lexend Light"/>
              </a:rPr>
              <a:t>The MEASUR Process Heating Module is designed to analyze and optimize process heating systems for energy efficiency.</a:t>
            </a:r>
            <a:endParaRPr b="0" i="0" sz="1400" u="none" cap="none" strike="noStrike">
              <a:solidFill>
                <a:srgbClr val="000000"/>
              </a:solidFill>
              <a:latin typeface="Lexend Light"/>
              <a:ea typeface="Lexend Light"/>
              <a:cs typeface="Lexend Light"/>
              <a:sym typeface="Lexend Light"/>
            </a:endParaRPr>
          </a:p>
          <a:p>
            <a:pPr indent="-177800" lvl="0" marL="177800" marR="0" rtl="0" algn="just">
              <a:lnSpc>
                <a:spcPct val="115000"/>
              </a:lnSpc>
              <a:spcBef>
                <a:spcPts val="800"/>
              </a:spcBef>
              <a:spcAft>
                <a:spcPts val="0"/>
              </a:spcAft>
              <a:buClr>
                <a:schemeClr val="dk1"/>
              </a:buClr>
              <a:buSzPts val="1600"/>
              <a:buFont typeface="Lexend Light"/>
              <a:buAutoNum type="arabicPeriod"/>
            </a:pPr>
            <a:r>
              <a:rPr b="0" i="0" lang="en-US" sz="1600" u="none" cap="none" strike="noStrike">
                <a:solidFill>
                  <a:srgbClr val="000000"/>
                </a:solidFill>
                <a:latin typeface="Lexend Light"/>
                <a:ea typeface="Lexend Light"/>
                <a:cs typeface="Lexend Light"/>
                <a:sym typeface="Lexend Light"/>
              </a:rPr>
              <a:t>Users can set up their system's baseline and assess modifications to realize cost, energy, and emissions savings.</a:t>
            </a:r>
            <a:endParaRPr b="0" i="0" sz="1400" u="none" cap="none" strike="noStrike">
              <a:solidFill>
                <a:srgbClr val="000000"/>
              </a:solidFill>
              <a:latin typeface="Lexend Light"/>
              <a:ea typeface="Lexend Light"/>
              <a:cs typeface="Lexend Light"/>
              <a:sym typeface="Lexend Light"/>
            </a:endParaRPr>
          </a:p>
          <a:p>
            <a:pPr indent="-177800" lvl="0" marL="177800" marR="0" rtl="0" algn="just">
              <a:lnSpc>
                <a:spcPct val="115000"/>
              </a:lnSpc>
              <a:spcBef>
                <a:spcPts val="800"/>
              </a:spcBef>
              <a:spcAft>
                <a:spcPts val="0"/>
              </a:spcAft>
              <a:buClr>
                <a:schemeClr val="dk1"/>
              </a:buClr>
              <a:buSzPts val="1600"/>
              <a:buFont typeface="Lexend Light"/>
              <a:buAutoNum type="arabicPeriod"/>
            </a:pPr>
            <a:r>
              <a:rPr b="0" i="0" lang="en-US" sz="1600" u="none" cap="none" strike="noStrike">
                <a:solidFill>
                  <a:srgbClr val="000000"/>
                </a:solidFill>
                <a:latin typeface="Lexend Light"/>
                <a:ea typeface="Lexend Light"/>
                <a:cs typeface="Lexend Light"/>
                <a:sym typeface="Lexend Light"/>
              </a:rPr>
              <a:t>Establish a complete baseline before making any system modifications to ensure accurate assessment of potential improvements.</a:t>
            </a:r>
            <a:endParaRPr b="0" i="0" sz="1400" u="none" cap="none" strike="noStrike">
              <a:solidFill>
                <a:srgbClr val="000000"/>
              </a:solidFill>
              <a:latin typeface="Lexend Light"/>
              <a:ea typeface="Lexend Light"/>
              <a:cs typeface="Lexend Light"/>
              <a:sym typeface="Lexend Light"/>
            </a:endParaRPr>
          </a:p>
          <a:p>
            <a:pPr indent="-177800" lvl="0" marL="177800" marR="0" rtl="0" algn="just">
              <a:lnSpc>
                <a:spcPct val="115000"/>
              </a:lnSpc>
              <a:spcBef>
                <a:spcPts val="800"/>
              </a:spcBef>
              <a:spcAft>
                <a:spcPts val="0"/>
              </a:spcAft>
              <a:buClr>
                <a:schemeClr val="dk1"/>
              </a:buClr>
              <a:buSzPts val="1600"/>
              <a:buFont typeface="Lexend Light"/>
              <a:buAutoNum type="arabicPeriod"/>
            </a:pPr>
            <a:r>
              <a:rPr b="0" i="0" lang="en-US" sz="1600" u="none" cap="none" strike="noStrike">
                <a:solidFill>
                  <a:srgbClr val="000000"/>
                </a:solidFill>
                <a:latin typeface="Lexend Light"/>
                <a:ea typeface="Lexend Light"/>
                <a:cs typeface="Lexend Light"/>
                <a:sym typeface="Lexend Light"/>
              </a:rPr>
              <a:t>Utilize the "Explore Opportunities" for guided, simplified data entry and modification suggestions.</a:t>
            </a:r>
            <a:endParaRPr b="0" i="0" sz="1400" u="none" cap="none" strike="noStrike">
              <a:solidFill>
                <a:srgbClr val="000000"/>
              </a:solidFill>
              <a:latin typeface="Lexend Light"/>
              <a:ea typeface="Lexend Light"/>
              <a:cs typeface="Lexend Light"/>
              <a:sym typeface="Lexend Light"/>
            </a:endParaRPr>
          </a:p>
          <a:p>
            <a:pPr indent="-177800" lvl="0" marL="177800" marR="0" rtl="0" algn="just">
              <a:lnSpc>
                <a:spcPct val="115000"/>
              </a:lnSpc>
              <a:spcBef>
                <a:spcPts val="800"/>
              </a:spcBef>
              <a:spcAft>
                <a:spcPts val="0"/>
              </a:spcAft>
              <a:buClr>
                <a:schemeClr val="dk1"/>
              </a:buClr>
              <a:buSzPts val="1600"/>
              <a:buFont typeface="Lexend Light"/>
              <a:buAutoNum type="arabicPeriod"/>
            </a:pPr>
            <a:r>
              <a:rPr b="0" i="0" lang="en-US" sz="1600" u="none" cap="none" strike="noStrike">
                <a:solidFill>
                  <a:srgbClr val="000000"/>
                </a:solidFill>
                <a:latin typeface="Lexend Light"/>
                <a:ea typeface="Lexend Light"/>
                <a:cs typeface="Lexend Light"/>
                <a:sym typeface="Lexend Light"/>
              </a:rPr>
              <a:t>Opt for the "Modify All Conditions" tab for detailed control over all system aspects, reflecting more complex changes.</a:t>
            </a:r>
            <a:endParaRPr b="0" i="0" sz="1400" u="none" cap="none" strike="noStrike">
              <a:solidFill>
                <a:srgbClr val="000000"/>
              </a:solidFill>
              <a:latin typeface="Lexend Light"/>
              <a:ea typeface="Lexend Light"/>
              <a:cs typeface="Lexend Light"/>
              <a:sym typeface="Lexend Light"/>
            </a:endParaRPr>
          </a:p>
          <a:p>
            <a:pPr indent="-177800" lvl="0" marL="177800" marR="0" rtl="0" algn="just">
              <a:lnSpc>
                <a:spcPct val="115000"/>
              </a:lnSpc>
              <a:spcBef>
                <a:spcPts val="800"/>
              </a:spcBef>
              <a:spcAft>
                <a:spcPts val="0"/>
              </a:spcAft>
              <a:buClr>
                <a:schemeClr val="dk1"/>
              </a:buClr>
              <a:buSzPts val="1600"/>
              <a:buFont typeface="Lexend Light"/>
              <a:buAutoNum type="arabicPeriod"/>
            </a:pPr>
            <a:r>
              <a:rPr b="0" i="0" lang="en-US" sz="1600" u="none" cap="none" strike="noStrike">
                <a:solidFill>
                  <a:srgbClr val="000000"/>
                </a:solidFill>
                <a:latin typeface="Lexend Light"/>
                <a:ea typeface="Lexend Light"/>
                <a:cs typeface="Lexend Light"/>
                <a:sym typeface="Lexend Light"/>
              </a:rPr>
              <a:t>Color-coded indicators on the tabs help track changes and highlight data validity and range issues.The tools such as results tabs, sankey diagrams, field-by-field help, and note-taking sections to support comprehensive system assessments and reporting.</a:t>
            </a:r>
            <a:endParaRPr b="0" i="0" sz="1400" u="none" cap="none" strike="noStrike">
              <a:solidFill>
                <a:srgbClr val="000000"/>
              </a:solidFill>
              <a:latin typeface="Lexend Light"/>
              <a:ea typeface="Lexend Light"/>
              <a:cs typeface="Lexend Light"/>
              <a:sym typeface="Lexend Light"/>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g310df66cff5_0_400"/>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648" name="Google Shape;648;g310df66cff5_0_400"/>
          <p:cNvSpPr txBox="1"/>
          <p:nvPr>
            <p:ph type="title"/>
          </p:nvPr>
        </p:nvSpPr>
        <p:spPr>
          <a:xfrm>
            <a:off x="195900" y="0"/>
            <a:ext cx="70149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700" u="sng" cap="none" strike="noStrike">
                <a:solidFill>
                  <a:srgbClr val="000000"/>
                </a:solidFill>
                <a:latin typeface="Lexend"/>
                <a:ea typeface="Lexend"/>
                <a:cs typeface="Lexend"/>
                <a:sym typeface="Lexend"/>
              </a:rPr>
              <a:t>References</a:t>
            </a:r>
            <a:endParaRPr b="0" i="0" sz="2700" u="none" cap="none" strike="noStrike">
              <a:solidFill>
                <a:srgbClr val="000000"/>
              </a:solidFill>
              <a:latin typeface="Lexend"/>
              <a:ea typeface="Lexend"/>
              <a:cs typeface="Lexend"/>
              <a:sym typeface="Lexend"/>
            </a:endParaRPr>
          </a:p>
        </p:txBody>
      </p:sp>
      <p:sp>
        <p:nvSpPr>
          <p:cNvPr id="649" name="Google Shape;649;g310df66cff5_0_400"/>
          <p:cNvSpPr txBox="1"/>
          <p:nvPr>
            <p:ph idx="1" type="body"/>
          </p:nvPr>
        </p:nvSpPr>
        <p:spPr>
          <a:xfrm>
            <a:off x="276700" y="940050"/>
            <a:ext cx="8700000" cy="3682500"/>
          </a:xfrm>
          <a:prstGeom prst="rect">
            <a:avLst/>
          </a:prstGeom>
          <a:noFill/>
          <a:ln>
            <a:noFill/>
          </a:ln>
        </p:spPr>
        <p:txBody>
          <a:bodyPr anchorCtr="0" anchor="t" bIns="35550" lIns="71100" spcFirstLastPara="1" rIns="71100" wrap="square" tIns="35550">
            <a:normAutofit fontScale="85000"/>
          </a:bodyPr>
          <a:lstStyle/>
          <a:p>
            <a:pPr indent="0" lvl="0" marL="0" marR="0" rtl="0" algn="l">
              <a:lnSpc>
                <a:spcPct val="150000"/>
              </a:lnSpc>
              <a:spcBef>
                <a:spcPts val="0"/>
              </a:spcBef>
              <a:spcAft>
                <a:spcPts val="0"/>
              </a:spcAft>
              <a:buClr>
                <a:schemeClr val="dk1"/>
              </a:buClr>
              <a:buSzPct val="157142"/>
              <a:buFont typeface="Arial"/>
              <a:buNone/>
            </a:pPr>
            <a:r>
              <a:rPr b="0" i="1" lang="en-US" sz="1400" u="none" cap="none" strike="noStrike">
                <a:solidFill>
                  <a:srgbClr val="000000"/>
                </a:solidFill>
                <a:latin typeface="Lexend ExtraLight"/>
                <a:ea typeface="Lexend ExtraLight"/>
                <a:cs typeface="Lexend ExtraLight"/>
                <a:sym typeface="Lexend ExtraLight"/>
              </a:rPr>
              <a:t>1. For the Introduction to DOE's MEASUR tool suite:</a:t>
            </a:r>
            <a:endParaRPr b="0" i="1" sz="1400" u="none" cap="none" strike="noStrike">
              <a:solidFill>
                <a:srgbClr val="000000"/>
              </a:solidFill>
              <a:latin typeface="Lexend ExtraLight"/>
              <a:ea typeface="Lexend ExtraLight"/>
              <a:cs typeface="Lexend ExtraLight"/>
              <a:sym typeface="Lexend ExtraLight"/>
            </a:endParaRPr>
          </a:p>
          <a:p>
            <a:pPr indent="0" lvl="1" marL="355600" marR="0" rtl="0" algn="l">
              <a:lnSpc>
                <a:spcPct val="150000"/>
              </a:lnSpc>
              <a:spcBef>
                <a:spcPts val="400"/>
              </a:spcBef>
              <a:spcAft>
                <a:spcPts val="0"/>
              </a:spcAft>
              <a:buClr>
                <a:schemeClr val="dk1"/>
              </a:buClr>
              <a:buSzPct val="135714"/>
              <a:buFont typeface="Arial"/>
              <a:buNone/>
            </a:pPr>
            <a:r>
              <a:rPr b="0" i="1" lang="en-US" sz="1400" u="none" cap="none" strike="noStrike">
                <a:solidFill>
                  <a:srgbClr val="000000"/>
                </a:solidFill>
                <a:latin typeface="Lexend ExtraLight"/>
                <a:ea typeface="Lexend ExtraLight"/>
                <a:cs typeface="Lexend ExtraLight"/>
                <a:sym typeface="Lexend ExtraLight"/>
              </a:rPr>
              <a:t>U.S. Department of Energy, "Introduction to DOE's New Energy Assessment Tool Suite MEASUR," [Online]. Available: https://betterbuildingssolutioncenter.energy.gov/sites/default/files/slides/Introduction%20to%20DOE%27s%20New%20Energy%20Assessment%20Tool%20Suite%20MEASUR.pdf. </a:t>
            </a:r>
            <a:endParaRPr b="0" i="1" sz="1400" u="none" cap="none" strike="noStrike">
              <a:solidFill>
                <a:srgbClr val="000000"/>
              </a:solidFill>
              <a:latin typeface="Lexend ExtraLight"/>
              <a:ea typeface="Lexend ExtraLight"/>
              <a:cs typeface="Lexend ExtraLight"/>
              <a:sym typeface="Lexend ExtraLight"/>
            </a:endParaRPr>
          </a:p>
          <a:p>
            <a:pPr indent="0" lvl="0" marL="0" marR="0" rtl="0" algn="l">
              <a:lnSpc>
                <a:spcPct val="150000"/>
              </a:lnSpc>
              <a:spcBef>
                <a:spcPts val="800"/>
              </a:spcBef>
              <a:spcAft>
                <a:spcPts val="0"/>
              </a:spcAft>
              <a:buClr>
                <a:schemeClr val="dk1"/>
              </a:buClr>
              <a:buSzPct val="157142"/>
              <a:buFont typeface="Arial"/>
              <a:buNone/>
            </a:pPr>
            <a:r>
              <a:rPr b="0" i="1" lang="en-US" sz="1400" u="none" cap="none" strike="noStrike">
                <a:solidFill>
                  <a:srgbClr val="000000"/>
                </a:solidFill>
                <a:latin typeface="Lexend ExtraLight"/>
                <a:ea typeface="Lexend ExtraLight"/>
                <a:cs typeface="Lexend ExtraLight"/>
                <a:sym typeface="Lexend ExtraLight"/>
              </a:rPr>
              <a:t>2. For the article on energy efficiency in metal and glass manufacturing:</a:t>
            </a:r>
            <a:endParaRPr b="0" i="1" sz="1400" u="none" cap="none" strike="noStrike">
              <a:solidFill>
                <a:srgbClr val="000000"/>
              </a:solidFill>
              <a:latin typeface="Lexend ExtraLight"/>
              <a:ea typeface="Lexend ExtraLight"/>
              <a:cs typeface="Lexend ExtraLight"/>
              <a:sym typeface="Lexend ExtraLight"/>
            </a:endParaRPr>
          </a:p>
          <a:p>
            <a:pPr indent="0" lvl="1" marL="355600" marR="0" rtl="0" algn="l">
              <a:lnSpc>
                <a:spcPct val="150000"/>
              </a:lnSpc>
              <a:spcBef>
                <a:spcPts val="400"/>
              </a:spcBef>
              <a:spcAft>
                <a:spcPts val="0"/>
              </a:spcAft>
              <a:buClr>
                <a:schemeClr val="dk1"/>
              </a:buClr>
              <a:buSzPct val="135714"/>
              <a:buFont typeface="Arial"/>
              <a:buNone/>
            </a:pPr>
            <a:r>
              <a:rPr b="0" i="1" lang="en-US" sz="1400" u="none" cap="none" strike="noStrike">
                <a:solidFill>
                  <a:srgbClr val="000000"/>
                </a:solidFill>
                <a:latin typeface="Lexend ExtraLight"/>
                <a:ea typeface="Lexend ExtraLight"/>
                <a:cs typeface="Lexend ExtraLight"/>
                <a:sym typeface="Lexend ExtraLight"/>
              </a:rPr>
              <a:t>U.S. Department of Energy, "Metal and Glass Manufacturers Reduce Costs by Increasing Energy Efficiency in Process," [Online]. Available: https://www.energy.gov/eere/amo/articles/metal-and-glass-manufacturers-reduce-costs-increasing-energy-efficiency-process. </a:t>
            </a:r>
            <a:endParaRPr b="0" i="1" sz="1400" u="none" cap="none" strike="noStrike">
              <a:solidFill>
                <a:srgbClr val="000000"/>
              </a:solidFill>
              <a:latin typeface="Lexend ExtraLight"/>
              <a:ea typeface="Lexend ExtraLight"/>
              <a:cs typeface="Lexend ExtraLight"/>
              <a:sym typeface="Lexend ExtraLight"/>
            </a:endParaRPr>
          </a:p>
          <a:p>
            <a:pPr indent="0" lvl="0" marL="0" marR="0" rtl="0" algn="l">
              <a:lnSpc>
                <a:spcPct val="150000"/>
              </a:lnSpc>
              <a:spcBef>
                <a:spcPts val="800"/>
              </a:spcBef>
              <a:spcAft>
                <a:spcPts val="0"/>
              </a:spcAft>
              <a:buClr>
                <a:schemeClr val="dk1"/>
              </a:buClr>
              <a:buSzPct val="157142"/>
              <a:buFont typeface="Arial"/>
              <a:buNone/>
            </a:pPr>
            <a:r>
              <a:rPr b="0" i="1" lang="en-US" sz="1400" u="none" cap="none" strike="noStrike">
                <a:solidFill>
                  <a:srgbClr val="000000"/>
                </a:solidFill>
                <a:latin typeface="Lexend ExtraLight"/>
                <a:ea typeface="Lexend ExtraLight"/>
                <a:cs typeface="Lexend ExtraLight"/>
                <a:sym typeface="Lexend ExtraLight"/>
              </a:rPr>
              <a:t>3. For the OSTI (Office of Scientific and Technical Information) reference:</a:t>
            </a:r>
            <a:endParaRPr b="0" i="1" sz="1400" u="none" cap="none" strike="noStrike">
              <a:solidFill>
                <a:srgbClr val="000000"/>
              </a:solidFill>
              <a:latin typeface="Lexend ExtraLight"/>
              <a:ea typeface="Lexend ExtraLight"/>
              <a:cs typeface="Lexend ExtraLight"/>
              <a:sym typeface="Lexend ExtraLight"/>
            </a:endParaRPr>
          </a:p>
          <a:p>
            <a:pPr indent="0" lvl="1" marL="355600" marR="0" rtl="0" algn="l">
              <a:lnSpc>
                <a:spcPct val="150000"/>
              </a:lnSpc>
              <a:spcBef>
                <a:spcPts val="400"/>
              </a:spcBef>
              <a:spcAft>
                <a:spcPts val="0"/>
              </a:spcAft>
              <a:buClr>
                <a:schemeClr val="dk1"/>
              </a:buClr>
              <a:buSzPct val="135714"/>
              <a:buFont typeface="Arial"/>
              <a:buNone/>
            </a:pPr>
            <a:r>
              <a:rPr b="0" i="1" lang="en-US" sz="1400" u="none" cap="none" strike="noStrike">
                <a:solidFill>
                  <a:srgbClr val="000000"/>
                </a:solidFill>
                <a:latin typeface="Lexend ExtraLight"/>
                <a:ea typeface="Lexend ExtraLight"/>
                <a:cs typeface="Lexend ExtraLight"/>
                <a:sym typeface="Lexend ExtraLight"/>
              </a:rPr>
              <a:t>Office of Scientific and Technical Information, "MEASUR," [Online]. Available: https://www.osti.gov/biblio/1856108. </a:t>
            </a:r>
            <a:endParaRPr b="0" i="1" sz="1400" u="none" cap="none" strike="noStrike">
              <a:solidFill>
                <a:srgbClr val="000000"/>
              </a:solidFill>
              <a:latin typeface="Lexend ExtraLight"/>
              <a:ea typeface="Lexend ExtraLight"/>
              <a:cs typeface="Lexend ExtraLight"/>
              <a:sym typeface="Lexend Extra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108591a87c_2_25"/>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33" name="Google Shape;233;g3108591a87c_2_25"/>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3300" u="sng" cap="none" strike="noStrike">
                <a:solidFill>
                  <a:srgbClr val="000000"/>
                </a:solidFill>
                <a:latin typeface="Lexend"/>
                <a:ea typeface="Lexend"/>
                <a:cs typeface="Lexend"/>
                <a:sym typeface="Lexend"/>
              </a:rPr>
              <a:t>Introduction to Process Heating</a:t>
            </a:r>
            <a:endParaRPr b="0" i="0" sz="3300" u="none" cap="none" strike="noStrike">
              <a:solidFill>
                <a:srgbClr val="000000"/>
              </a:solidFill>
              <a:latin typeface="Lexend"/>
              <a:ea typeface="Lexend"/>
              <a:cs typeface="Lexend"/>
              <a:sym typeface="Lexend"/>
            </a:endParaRPr>
          </a:p>
        </p:txBody>
      </p:sp>
      <p:sp>
        <p:nvSpPr>
          <p:cNvPr id="234" name="Google Shape;234;g3108591a87c_2_25"/>
          <p:cNvSpPr txBox="1"/>
          <p:nvPr>
            <p:ph idx="1" type="body"/>
          </p:nvPr>
        </p:nvSpPr>
        <p:spPr>
          <a:xfrm>
            <a:off x="411480" y="914400"/>
            <a:ext cx="3931800" cy="1828800"/>
          </a:xfrm>
          <a:prstGeom prst="rect">
            <a:avLst/>
          </a:prstGeom>
          <a:noFill/>
          <a:ln>
            <a:noFill/>
          </a:ln>
        </p:spPr>
        <p:txBody>
          <a:bodyPr anchorCtr="0" anchor="t" bIns="94800" lIns="94800" spcFirstLastPara="1" rIns="94800" wrap="square" tIns="94800">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dk1"/>
                </a:solidFill>
                <a:latin typeface="Lexend"/>
                <a:ea typeface="Lexend"/>
                <a:cs typeface="Lexend"/>
                <a:sym typeface="Lexend"/>
              </a:rPr>
              <a:t>Common Equipments</a:t>
            </a:r>
            <a:endParaRPr b="1" i="0" sz="1400" u="none" cap="none" strike="noStrike">
              <a:solidFill>
                <a:schemeClr val="dk1"/>
              </a:solidFill>
              <a:latin typeface="Lexend"/>
              <a:ea typeface="Lexend"/>
              <a:cs typeface="Lexend"/>
              <a:sym typeface="Lexend"/>
            </a:endParaRPr>
          </a:p>
          <a:p>
            <a:pPr indent="0" lvl="0" marL="0" marR="0" rtl="0" algn="ctr">
              <a:lnSpc>
                <a:spcPct val="90000"/>
              </a:lnSpc>
              <a:spcBef>
                <a:spcPts val="0"/>
              </a:spcBef>
              <a:spcAft>
                <a:spcPts val="0"/>
              </a:spcAft>
              <a:buClr>
                <a:srgbClr val="000000"/>
              </a:buClr>
              <a:buSzPts val="1400"/>
              <a:buFont typeface="Arial"/>
              <a:buNone/>
            </a:pPr>
            <a:r>
              <a:t/>
            </a:r>
            <a:endParaRPr b="1" i="0" sz="1400" u="none" cap="none" strike="noStrike">
              <a:solidFill>
                <a:schemeClr val="dk1"/>
              </a:solidFill>
              <a:latin typeface="Lexend"/>
              <a:ea typeface="Lexend"/>
              <a:cs typeface="Lexend"/>
              <a:sym typeface="Lexend"/>
            </a:endParaRPr>
          </a:p>
          <a:p>
            <a:pPr indent="0" lvl="0" marL="0" marR="0" rtl="0" algn="just">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Lexend Light"/>
                <a:ea typeface="Lexend Light"/>
                <a:cs typeface="Lexend Light"/>
                <a:sym typeface="Lexend Light"/>
              </a:rPr>
              <a:t>Includes boilers, furnaces, ovens, kilns, and heaters. It utilizes a variety of energy sources like electricity, natural gas, and fuel oils.</a:t>
            </a:r>
            <a:endParaRPr b="0" i="0" sz="1400" u="none" cap="none" strike="noStrike">
              <a:solidFill>
                <a:srgbClr val="000000"/>
              </a:solidFill>
              <a:latin typeface="Lexend Light"/>
              <a:ea typeface="Lexend Light"/>
              <a:cs typeface="Lexend Light"/>
              <a:sym typeface="Lexend Light"/>
            </a:endParaRPr>
          </a:p>
        </p:txBody>
      </p:sp>
      <p:sp>
        <p:nvSpPr>
          <p:cNvPr id="235" name="Google Shape;235;g3108591a87c_2_25"/>
          <p:cNvSpPr txBox="1"/>
          <p:nvPr>
            <p:ph idx="2" type="body"/>
          </p:nvPr>
        </p:nvSpPr>
        <p:spPr>
          <a:xfrm>
            <a:off x="4572000" y="914400"/>
            <a:ext cx="3931800" cy="1828800"/>
          </a:xfrm>
          <a:prstGeom prst="rect">
            <a:avLst/>
          </a:prstGeom>
          <a:noFill/>
          <a:ln>
            <a:noFill/>
          </a:ln>
        </p:spPr>
        <p:txBody>
          <a:bodyPr anchorCtr="0" anchor="t" bIns="94800" lIns="94800" spcFirstLastPara="1" rIns="94800" wrap="square" tIns="94800">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dk1"/>
                </a:solidFill>
                <a:latin typeface="Lexend"/>
                <a:ea typeface="Lexend"/>
                <a:cs typeface="Lexend"/>
                <a:sym typeface="Lexend"/>
              </a:rPr>
              <a:t>Energy Efficiency Focus</a:t>
            </a:r>
            <a:endParaRPr b="1" i="0" sz="1400" u="none" cap="none" strike="noStrike">
              <a:solidFill>
                <a:schemeClr val="dk1"/>
              </a:solidFill>
              <a:latin typeface="Lexend"/>
              <a:ea typeface="Lexend"/>
              <a:cs typeface="Lexend"/>
              <a:sym typeface="Lexend"/>
            </a:endParaRPr>
          </a:p>
          <a:p>
            <a:pPr indent="0" lvl="0" marL="0" marR="0" rtl="0" algn="ctr">
              <a:lnSpc>
                <a:spcPct val="90000"/>
              </a:lnSpc>
              <a:spcBef>
                <a:spcPts val="0"/>
              </a:spcBef>
              <a:spcAft>
                <a:spcPts val="0"/>
              </a:spcAft>
              <a:buClr>
                <a:srgbClr val="000000"/>
              </a:buClr>
              <a:buSzPts val="1400"/>
              <a:buFont typeface="Arial"/>
              <a:buNone/>
            </a:pPr>
            <a:r>
              <a:t/>
            </a:r>
            <a:endParaRPr b="1" i="0" sz="1400" u="none" cap="none" strike="noStrike">
              <a:solidFill>
                <a:schemeClr val="dk1"/>
              </a:solidFill>
              <a:latin typeface="Lexend"/>
              <a:ea typeface="Lexend"/>
              <a:cs typeface="Lexend"/>
              <a:sym typeface="Lexend"/>
            </a:endParaRPr>
          </a:p>
          <a:p>
            <a:pPr indent="0" lvl="0" marL="0" marR="0" rtl="0" algn="just">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Lexend Light"/>
                <a:ea typeface="Lexend Light"/>
                <a:cs typeface="Lexend Light"/>
                <a:sym typeface="Lexend Light"/>
              </a:rPr>
              <a:t>Optimizing process heating is key for energy conservation and cost savings. This involves improving equipment efficiency, process control, and heat recovery.</a:t>
            </a:r>
            <a:endParaRPr b="0" i="0" sz="1400" u="none" cap="none" strike="noStrike">
              <a:solidFill>
                <a:srgbClr val="000000"/>
              </a:solidFill>
              <a:latin typeface="Lexend Light"/>
              <a:ea typeface="Lexend Light"/>
              <a:cs typeface="Lexend Light"/>
              <a:sym typeface="Lexend Light"/>
            </a:endParaRPr>
          </a:p>
        </p:txBody>
      </p:sp>
      <p:sp>
        <p:nvSpPr>
          <p:cNvPr id="236" name="Google Shape;236;g3108591a87c_2_25"/>
          <p:cNvSpPr/>
          <p:nvPr/>
        </p:nvSpPr>
        <p:spPr>
          <a:xfrm>
            <a:off x="1234377" y="2635360"/>
            <a:ext cx="2286000" cy="1755600"/>
          </a:xfrm>
          <a:prstGeom prst="rect">
            <a:avLst/>
          </a:prstGeom>
          <a:blipFill rotWithShape="1">
            <a:blip r:embed="rId3">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7" name="Google Shape;237;g3108591a87c_2_25"/>
          <p:cNvSpPr/>
          <p:nvPr/>
        </p:nvSpPr>
        <p:spPr>
          <a:xfrm>
            <a:off x="5394899" y="2635360"/>
            <a:ext cx="2286000" cy="1755600"/>
          </a:xfrm>
          <a:prstGeom prst="rect">
            <a:avLst/>
          </a:prstGeom>
          <a:blipFill rotWithShape="1">
            <a:blip r:embed="rId4">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4" name="Shape 654"/>
        <p:cNvGrpSpPr/>
        <p:nvPr/>
      </p:nvGrpSpPr>
      <p:grpSpPr>
        <a:xfrm>
          <a:off x="0" y="0"/>
          <a:ext cx="0" cy="0"/>
          <a:chOff x="0" y="0"/>
          <a:chExt cx="0" cy="0"/>
        </a:xfrm>
      </p:grpSpPr>
      <p:sp>
        <p:nvSpPr>
          <p:cNvPr id="655" name="Google Shape;655;g310df66cff5_0_530"/>
          <p:cNvSpPr txBox="1"/>
          <p:nvPr>
            <p:ph type="title"/>
          </p:nvPr>
        </p:nvSpPr>
        <p:spPr>
          <a:xfrm>
            <a:off x="2491274" y="2082404"/>
            <a:ext cx="5647200" cy="10359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002855"/>
              </a:buClr>
              <a:buSzPts val="3000"/>
              <a:buFont typeface="Arial Black"/>
              <a:buNone/>
            </a:pPr>
            <a:r>
              <a:rPr lang="en-US" sz="3000">
                <a:solidFill>
                  <a:srgbClr val="002855"/>
                </a:solidFill>
                <a:latin typeface="Lexend Medium"/>
                <a:ea typeface="Lexend Medium"/>
                <a:cs typeface="Lexend Medium"/>
                <a:sym typeface="Lexend Medium"/>
              </a:rPr>
              <a:t>Questions?</a:t>
            </a:r>
            <a:endParaRPr>
              <a:latin typeface="Lexend Medium"/>
              <a:ea typeface="Lexend Medium"/>
              <a:cs typeface="Lexend Medium"/>
              <a:sym typeface="Lexend Medium"/>
            </a:endParaRPr>
          </a:p>
        </p:txBody>
      </p:sp>
      <p:sp>
        <p:nvSpPr>
          <p:cNvPr id="656" name="Google Shape;656;g310df66cff5_0_530"/>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
        <p:nvSpPr>
          <p:cNvPr id="657" name="Google Shape;657;g310df66cff5_0_530"/>
          <p:cNvSpPr txBox="1"/>
          <p:nvPr>
            <p:ph idx="12" type="sldNum"/>
          </p:nvPr>
        </p:nvSpPr>
        <p:spPr>
          <a:xfrm>
            <a:off x="231208" y="4822997"/>
            <a:ext cx="8832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1100"/>
              <a:buNone/>
            </a:pPr>
            <a:r>
              <a:rPr lang="en-US" sz="1100">
                <a:latin typeface="Lexend Light"/>
                <a:ea typeface="Lexend Light"/>
                <a:cs typeface="Lexend Light"/>
                <a:sym typeface="Lexend Light"/>
              </a:rPr>
              <a:t>10/19/2024</a:t>
            </a:r>
            <a:endParaRPr sz="1100">
              <a:latin typeface="Lexend Light"/>
              <a:ea typeface="Lexend Light"/>
              <a:cs typeface="Lexend Light"/>
              <a:sym typeface="Lexend Light"/>
            </a:endParaRPr>
          </a:p>
        </p:txBody>
      </p:sp>
      <p:sp>
        <p:nvSpPr>
          <p:cNvPr id="658" name="Google Shape;658;g310df66cff5_0_530"/>
          <p:cNvSpPr txBox="1"/>
          <p:nvPr>
            <p:ph idx="11" type="ftr"/>
          </p:nvPr>
        </p:nvSpPr>
        <p:spPr>
          <a:xfrm>
            <a:off x="3017457" y="4822988"/>
            <a:ext cx="33006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SzPts val="1100"/>
              <a:buNone/>
            </a:pPr>
            <a:r>
              <a:rPr lang="en-US">
                <a:latin typeface="Lexend"/>
                <a:ea typeface="Lexend"/>
                <a:cs typeface="Lexend"/>
                <a:sym typeface="Lexend"/>
              </a:rPr>
              <a:t>PUMP</a:t>
            </a:r>
            <a:endParaRPr b="0">
              <a:latin typeface="Lexend"/>
              <a:ea typeface="Lexend"/>
              <a:cs typeface="Lexend"/>
              <a:sym typeface="Lexe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g3108591a87c_2_38"/>
          <p:cNvSpPr txBox="1"/>
          <p:nvPr>
            <p:ph type="title"/>
          </p:nvPr>
        </p:nvSpPr>
        <p:spPr>
          <a:xfrm>
            <a:off x="2204950" y="2053800"/>
            <a:ext cx="6188700" cy="1035900"/>
          </a:xfrm>
          <a:prstGeom prst="rect">
            <a:avLst/>
          </a:prstGeom>
          <a:noFill/>
          <a:ln>
            <a:noFill/>
          </a:ln>
        </p:spPr>
        <p:txBody>
          <a:bodyPr anchorCtr="0" anchor="ctr" bIns="35550" lIns="71100" spcFirstLastPara="1" rIns="71100" wrap="square" tIns="35550">
            <a:noAutofit/>
          </a:bodyPr>
          <a:lstStyle/>
          <a:p>
            <a:pPr indent="0" lvl="0" marL="0" marR="0" rtl="0" algn="ctr">
              <a:lnSpc>
                <a:spcPct val="90000"/>
              </a:lnSpc>
              <a:spcBef>
                <a:spcPts val="0"/>
              </a:spcBef>
              <a:spcAft>
                <a:spcPts val="0"/>
              </a:spcAft>
              <a:buClr>
                <a:srgbClr val="002855"/>
              </a:buClr>
              <a:buSzPts val="3100"/>
              <a:buFont typeface="Arial Black"/>
              <a:buNone/>
            </a:pPr>
            <a:r>
              <a:rPr b="0" i="0" lang="en-US" sz="3000" u="none" cap="none" strike="noStrike">
                <a:solidFill>
                  <a:srgbClr val="002855"/>
                </a:solidFill>
                <a:latin typeface="Lexend Medium"/>
                <a:ea typeface="Lexend Medium"/>
                <a:cs typeface="Lexend Medium"/>
                <a:sym typeface="Lexend Medium"/>
              </a:rPr>
              <a:t>Introduction to MEASUR Module</a:t>
            </a:r>
            <a:endParaRPr b="0" i="0" sz="3000" u="none" cap="none" strike="noStrike">
              <a:solidFill>
                <a:srgbClr val="000000"/>
              </a:solidFill>
              <a:latin typeface="Lexend"/>
              <a:ea typeface="Lexend"/>
              <a:cs typeface="Lexend"/>
              <a:sym typeface="Lexend"/>
            </a:endParaRPr>
          </a:p>
        </p:txBody>
      </p:sp>
      <p:sp>
        <p:nvSpPr>
          <p:cNvPr id="244" name="Google Shape;244;g3108591a87c_2_38"/>
          <p:cNvSpPr txBox="1"/>
          <p:nvPr>
            <p:ph idx="4294967295" type="sldNum"/>
          </p:nvPr>
        </p:nvSpPr>
        <p:spPr>
          <a:xfrm>
            <a:off x="8439005" y="4823000"/>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3108591a87c_2_44"/>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50" name="Google Shape;250;g3108591a87c_2_44"/>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3300" u="sng" cap="none" strike="noStrike">
                <a:solidFill>
                  <a:srgbClr val="000000"/>
                </a:solidFill>
                <a:latin typeface="Lexend"/>
                <a:ea typeface="Lexend"/>
                <a:cs typeface="Lexend"/>
                <a:sym typeface="Lexend"/>
              </a:rPr>
              <a:t>Introduction to MEASUR Module</a:t>
            </a:r>
            <a:endParaRPr b="0" i="0" sz="3300" u="none" cap="none" strike="noStrike">
              <a:solidFill>
                <a:srgbClr val="000000"/>
              </a:solidFill>
              <a:latin typeface="Lexend"/>
              <a:ea typeface="Lexend"/>
              <a:cs typeface="Lexend"/>
              <a:sym typeface="Lexend"/>
            </a:endParaRPr>
          </a:p>
        </p:txBody>
      </p:sp>
      <p:pic>
        <p:nvPicPr>
          <p:cNvPr id="251" name="Google Shape;251;g3108591a87c_2_44"/>
          <p:cNvPicPr preferRelativeResize="0"/>
          <p:nvPr/>
        </p:nvPicPr>
        <p:blipFill rotWithShape="1">
          <a:blip r:embed="rId3">
            <a:alphaModFix/>
          </a:blip>
          <a:srcRect b="0" l="0" r="0" t="0"/>
          <a:stretch/>
        </p:blipFill>
        <p:spPr>
          <a:xfrm>
            <a:off x="457210" y="591562"/>
            <a:ext cx="8229600" cy="4114800"/>
          </a:xfrm>
          <a:prstGeom prst="rect">
            <a:avLst/>
          </a:prstGeom>
          <a:noFill/>
          <a:ln cap="flat" cmpd="sng" w="9525">
            <a:solidFill>
              <a:schemeClr val="dk1"/>
            </a:solidFill>
            <a:prstDash val="solid"/>
            <a:round/>
            <a:headEnd len="sm" w="sm" type="none"/>
            <a:tailEnd len="sm" w="sm" type="none"/>
          </a:ln>
        </p:spPr>
      </p:pic>
      <p:sp>
        <p:nvSpPr>
          <p:cNvPr id="252" name="Google Shape;252;g3108591a87c_2_44"/>
          <p:cNvSpPr/>
          <p:nvPr/>
        </p:nvSpPr>
        <p:spPr>
          <a:xfrm>
            <a:off x="3766200" y="2549300"/>
            <a:ext cx="641700" cy="566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7" name="Shape 257"/>
        <p:cNvGrpSpPr/>
        <p:nvPr/>
      </p:nvGrpSpPr>
      <p:grpSpPr>
        <a:xfrm>
          <a:off x="0" y="0"/>
          <a:ext cx="0" cy="0"/>
          <a:chOff x="0" y="0"/>
          <a:chExt cx="0" cy="0"/>
        </a:xfrm>
      </p:grpSpPr>
      <p:sp>
        <p:nvSpPr>
          <p:cNvPr id="258" name="Google Shape;258;g3108591a87c_3_0"/>
          <p:cNvSpPr txBox="1"/>
          <p:nvPr>
            <p:ph type="title"/>
          </p:nvPr>
        </p:nvSpPr>
        <p:spPr>
          <a:xfrm>
            <a:off x="2568525" y="2053800"/>
            <a:ext cx="5763900" cy="1035900"/>
          </a:xfrm>
          <a:prstGeom prst="rect">
            <a:avLst/>
          </a:prstGeom>
          <a:noFill/>
          <a:ln>
            <a:noFill/>
          </a:ln>
        </p:spPr>
        <p:txBody>
          <a:bodyPr anchorCtr="0" anchor="ctr" bIns="35550" lIns="71100" spcFirstLastPara="1" rIns="71100" wrap="square" tIns="35550">
            <a:noAutofit/>
          </a:bodyPr>
          <a:lstStyle/>
          <a:p>
            <a:pPr indent="0" lvl="0" marL="0" marR="0" rtl="0" algn="ctr">
              <a:lnSpc>
                <a:spcPct val="90000"/>
              </a:lnSpc>
              <a:spcBef>
                <a:spcPts val="0"/>
              </a:spcBef>
              <a:spcAft>
                <a:spcPts val="0"/>
              </a:spcAft>
              <a:buClr>
                <a:srgbClr val="002855"/>
              </a:buClr>
              <a:buSzPts val="3100"/>
              <a:buFont typeface="Arial Black"/>
              <a:buNone/>
            </a:pPr>
            <a:r>
              <a:rPr b="0" i="0" lang="en-US" sz="2800" u="none" cap="none" strike="noStrike">
                <a:solidFill>
                  <a:srgbClr val="002855"/>
                </a:solidFill>
                <a:latin typeface="Lexend Medium"/>
                <a:ea typeface="Lexend Medium"/>
                <a:cs typeface="Lexend Medium"/>
                <a:sym typeface="Lexend Medium"/>
              </a:rPr>
              <a:t>Introduction to Process Heating Module</a:t>
            </a:r>
            <a:endParaRPr b="0" i="0" sz="2800" u="none" cap="none" strike="noStrike">
              <a:solidFill>
                <a:srgbClr val="000000"/>
              </a:solidFill>
              <a:latin typeface="Lexend"/>
              <a:ea typeface="Lexend"/>
              <a:cs typeface="Lexend"/>
              <a:sym typeface="Lexend"/>
            </a:endParaRPr>
          </a:p>
        </p:txBody>
      </p:sp>
      <p:sp>
        <p:nvSpPr>
          <p:cNvPr id="259" name="Google Shape;259;g3108591a87c_3_0"/>
          <p:cNvSpPr txBox="1"/>
          <p:nvPr>
            <p:ph idx="4294967295" type="sldNum"/>
          </p:nvPr>
        </p:nvSpPr>
        <p:spPr>
          <a:xfrm>
            <a:off x="8439005" y="4823000"/>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3108591a87c_3_6"/>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65" name="Google Shape;265;g3108591a87c_3_6"/>
          <p:cNvSpPr txBox="1"/>
          <p:nvPr>
            <p:ph type="title"/>
          </p:nvPr>
        </p:nvSpPr>
        <p:spPr>
          <a:xfrm>
            <a:off x="195895" y="0"/>
            <a:ext cx="6903300" cy="474900"/>
          </a:xfrm>
          <a:prstGeom prst="rect">
            <a:avLst/>
          </a:prstGeom>
          <a:noFill/>
          <a:ln>
            <a:noFill/>
          </a:ln>
        </p:spPr>
        <p:txBody>
          <a:bodyPr anchorCtr="0" anchor="t" bIns="35550" lIns="71100" spcFirstLastPara="1" rIns="71100" wrap="square" tIns="35550">
            <a:noAutofit/>
          </a:bodyPr>
          <a:lstStyle/>
          <a:p>
            <a:pPr indent="0" lvl="0" marL="0" marR="0" rtl="0" algn="l">
              <a:lnSpc>
                <a:spcPct val="90000"/>
              </a:lnSpc>
              <a:spcBef>
                <a:spcPts val="0"/>
              </a:spcBef>
              <a:spcAft>
                <a:spcPts val="0"/>
              </a:spcAft>
              <a:buClr>
                <a:schemeClr val="dk1"/>
              </a:buClr>
              <a:buSzPts val="2500"/>
              <a:buFont typeface="Arial Black"/>
              <a:buNone/>
            </a:pPr>
            <a:r>
              <a:rPr b="0" i="0" lang="en-US" sz="2700" u="sng" cap="none" strike="noStrike">
                <a:solidFill>
                  <a:srgbClr val="000000"/>
                </a:solidFill>
                <a:latin typeface="Lexend"/>
                <a:ea typeface="Lexend"/>
                <a:cs typeface="Lexend"/>
                <a:sym typeface="Lexend"/>
              </a:rPr>
              <a:t>Introduction to Process Heating Module</a:t>
            </a:r>
            <a:endParaRPr b="0" i="0" sz="2700" u="none" cap="none" strike="noStrike">
              <a:solidFill>
                <a:srgbClr val="000000"/>
              </a:solidFill>
              <a:latin typeface="Lexend"/>
              <a:ea typeface="Lexend"/>
              <a:cs typeface="Lexend"/>
              <a:sym typeface="Lexend"/>
            </a:endParaRPr>
          </a:p>
        </p:txBody>
      </p:sp>
      <p:sp>
        <p:nvSpPr>
          <p:cNvPr id="266" name="Google Shape;266;g3108591a87c_3_6"/>
          <p:cNvSpPr txBox="1"/>
          <p:nvPr>
            <p:ph idx="1" type="body"/>
          </p:nvPr>
        </p:nvSpPr>
        <p:spPr>
          <a:xfrm>
            <a:off x="411480" y="914400"/>
            <a:ext cx="3931800" cy="1828800"/>
          </a:xfrm>
          <a:prstGeom prst="rect">
            <a:avLst/>
          </a:prstGeom>
          <a:noFill/>
          <a:ln>
            <a:noFill/>
          </a:ln>
        </p:spPr>
        <p:txBody>
          <a:bodyPr anchorCtr="0" anchor="t" bIns="94800" lIns="94800" spcFirstLastPara="1" rIns="94800" wrap="square" tIns="948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Lexend"/>
                <a:ea typeface="Lexend"/>
                <a:cs typeface="Lexend"/>
                <a:sym typeface="Lexend"/>
              </a:rPr>
              <a:t>Efficiency Enhancements</a:t>
            </a:r>
            <a:endParaRPr b="0" i="0" sz="1400" u="none" cap="none" strike="noStrike">
              <a:solidFill>
                <a:schemeClr val="dk1"/>
              </a:solidFill>
              <a:latin typeface="Lexend Light"/>
              <a:ea typeface="Lexend Light"/>
              <a:cs typeface="Lexend Light"/>
              <a:sym typeface="Lexend Light"/>
            </a:endParaRPr>
          </a:p>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Lexend Light"/>
                <a:ea typeface="Lexend Light"/>
                <a:cs typeface="Lexend Light"/>
                <a:sym typeface="Lexend Light"/>
              </a:rPr>
              <a:t>1. Focused on improving thermal and electrical efficiency in process heating equipment.</a:t>
            </a:r>
            <a:endParaRPr b="0" i="0" sz="1400" u="none" cap="none" strike="noStrike">
              <a:solidFill>
                <a:schemeClr val="dk1"/>
              </a:solidFill>
              <a:latin typeface="Lexend Light"/>
              <a:ea typeface="Lexend Light"/>
              <a:cs typeface="Lexend Light"/>
              <a:sym typeface="Lexend Light"/>
            </a:endParaRPr>
          </a:p>
          <a:p>
            <a:pPr indent="0" lvl="0" marL="0" marR="0" rtl="0" algn="l">
              <a:lnSpc>
                <a:spcPct val="100000"/>
              </a:lnSpc>
              <a:spcBef>
                <a:spcPts val="400"/>
              </a:spcBef>
              <a:spcAft>
                <a:spcPts val="0"/>
              </a:spcAft>
              <a:buClr>
                <a:schemeClr val="dk1"/>
              </a:buClr>
              <a:buSzPts val="1100"/>
              <a:buFont typeface="Arial"/>
              <a:buNone/>
            </a:pPr>
            <a:r>
              <a:rPr b="0" i="0" lang="en-US" sz="1400" u="none" cap="none" strike="noStrike">
                <a:solidFill>
                  <a:schemeClr val="dk1"/>
                </a:solidFill>
                <a:latin typeface="Lexend Light"/>
                <a:ea typeface="Lexend Light"/>
                <a:cs typeface="Lexend Light"/>
                <a:sym typeface="Lexend Light"/>
              </a:rPr>
              <a:t>2. Tailored methods for optimizing energy consumption in industrial settings.</a:t>
            </a:r>
            <a:endParaRPr b="0" i="0" sz="1400" u="none" cap="none" strike="noStrike">
              <a:solidFill>
                <a:schemeClr val="dk1"/>
              </a:solidFill>
              <a:latin typeface="Lexend Light"/>
              <a:ea typeface="Lexend Light"/>
              <a:cs typeface="Lexend Light"/>
              <a:sym typeface="Lexend Light"/>
            </a:endParaRPr>
          </a:p>
          <a:p>
            <a:pPr indent="0" lvl="0" marL="0" marR="0" rtl="0" algn="just">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
        <p:nvSpPr>
          <p:cNvPr id="267" name="Google Shape;267;g3108591a87c_3_6"/>
          <p:cNvSpPr txBox="1"/>
          <p:nvPr>
            <p:ph idx="2" type="body"/>
          </p:nvPr>
        </p:nvSpPr>
        <p:spPr>
          <a:xfrm>
            <a:off x="4572000" y="914400"/>
            <a:ext cx="3931800" cy="1828800"/>
          </a:xfrm>
          <a:prstGeom prst="rect">
            <a:avLst/>
          </a:prstGeom>
          <a:noFill/>
          <a:ln>
            <a:noFill/>
          </a:ln>
        </p:spPr>
        <p:txBody>
          <a:bodyPr anchorCtr="0" anchor="t" bIns="94800" lIns="94800" spcFirstLastPara="1" rIns="94800" wrap="square" tIns="948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Lexend"/>
                <a:ea typeface="Lexend"/>
                <a:cs typeface="Lexend"/>
                <a:sym typeface="Lexend"/>
              </a:rPr>
              <a:t>Equipment Surveying</a:t>
            </a:r>
            <a:endParaRPr b="0" i="0" sz="1400" u="none" cap="none" strike="noStrike">
              <a:solidFill>
                <a:schemeClr val="dk1"/>
              </a:solidFill>
              <a:latin typeface="Lexend Light"/>
              <a:ea typeface="Lexend Light"/>
              <a:cs typeface="Lexend Light"/>
              <a:sym typeface="Lexend Light"/>
            </a:endParaRPr>
          </a:p>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Lexend Light"/>
                <a:ea typeface="Lexend Light"/>
                <a:cs typeface="Lexend Light"/>
                <a:sym typeface="Lexend Light"/>
              </a:rPr>
              <a:t>1. Enabling industrial users to audit and monitor fuel or electricity consumption.</a:t>
            </a:r>
            <a:endParaRPr b="0" i="0" sz="1400" u="none" cap="none" strike="noStrike">
              <a:solidFill>
                <a:schemeClr val="dk1"/>
              </a:solidFill>
              <a:latin typeface="Lexend Light"/>
              <a:ea typeface="Lexend Light"/>
              <a:cs typeface="Lexend Light"/>
              <a:sym typeface="Lexend Light"/>
            </a:endParaRPr>
          </a:p>
          <a:p>
            <a:pPr indent="0" lvl="0" marL="0" marR="0" rtl="0" algn="l">
              <a:lnSpc>
                <a:spcPct val="100000"/>
              </a:lnSpc>
              <a:spcBef>
                <a:spcPts val="400"/>
              </a:spcBef>
              <a:spcAft>
                <a:spcPts val="0"/>
              </a:spcAft>
              <a:buClr>
                <a:schemeClr val="dk1"/>
              </a:buClr>
              <a:buSzPts val="1100"/>
              <a:buFont typeface="Calibri"/>
              <a:buNone/>
            </a:pPr>
            <a:r>
              <a:rPr b="0" i="0" lang="en-US" sz="1400" u="none" cap="none" strike="noStrike">
                <a:solidFill>
                  <a:schemeClr val="dk1"/>
                </a:solidFill>
                <a:latin typeface="Lexend Light"/>
                <a:ea typeface="Lexend Light"/>
                <a:cs typeface="Lexend Light"/>
                <a:sym typeface="Lexend Light"/>
              </a:rPr>
              <a:t>2. Identifying the most energy-intensive equipment within process heating systems.</a:t>
            </a:r>
            <a:endParaRPr b="0" i="0" sz="1400" u="none" cap="none" strike="noStrike">
              <a:solidFill>
                <a:schemeClr val="dk1"/>
              </a:solidFill>
              <a:latin typeface="Lexend Light"/>
              <a:ea typeface="Lexend Light"/>
              <a:cs typeface="Lexend Light"/>
              <a:sym typeface="Lexend Light"/>
            </a:endParaRPr>
          </a:p>
          <a:p>
            <a:pPr indent="0" lvl="0" marL="0" marR="0" rtl="0" algn="just">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
        <p:nvSpPr>
          <p:cNvPr id="268" name="Google Shape;268;g3108591a87c_3_6"/>
          <p:cNvSpPr/>
          <p:nvPr/>
        </p:nvSpPr>
        <p:spPr>
          <a:xfrm>
            <a:off x="1462963" y="2708205"/>
            <a:ext cx="1828800" cy="1828800"/>
          </a:xfrm>
          <a:prstGeom prst="rect">
            <a:avLst/>
          </a:prstGeom>
          <a:blipFill rotWithShape="1">
            <a:blip r:embed="rId3">
              <a:alphaModFix/>
            </a:blip>
            <a:stretch>
              <a:fillRect b="0" l="0" r="0" t="0"/>
            </a:stretch>
          </a:blipFill>
          <a:ln cap="flat" cmpd="sng" w="9525">
            <a:solidFill>
              <a:schemeClr val="dk1"/>
            </a:solidFill>
            <a:prstDash val="solid"/>
            <a:miter lim="800000"/>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9" name="Google Shape;269;g3108591a87c_3_6"/>
          <p:cNvSpPr/>
          <p:nvPr/>
        </p:nvSpPr>
        <p:spPr>
          <a:xfrm>
            <a:off x="5623488" y="2708202"/>
            <a:ext cx="1828800" cy="1828800"/>
          </a:xfrm>
          <a:prstGeom prst="rect">
            <a:avLst/>
          </a:prstGeom>
          <a:blipFill rotWithShape="1">
            <a:blip r:embed="rId4">
              <a:alphaModFix/>
            </a:blip>
            <a:stretch>
              <a:fillRect b="0" l="0" r="0" t="0"/>
            </a:stretch>
          </a:blipFill>
          <a:ln cap="flat" cmpd="sng" w="9525">
            <a:solidFill>
              <a:schemeClr val="dk1"/>
            </a:solidFill>
            <a:prstDash val="solid"/>
            <a:miter lim="800000"/>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2023-11-21T11:11:34Z</dcterms:created>
  <dc:creator>Farzana Islam</dc:creator>
</cp:coreProperties>
</file>