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 id="2147483660" r:id="rId4"/>
    <p:sldMasterId id="214748367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Lst>
  <p:sldSz cy="5143500" cx="9144000"/>
  <p:notesSz cx="6858000" cy="9144000"/>
  <p:embeddedFontLst>
    <p:embeddedFont>
      <p:font typeface="Lexend Light"/>
      <p:regular r:id="rId43"/>
      <p:bold r:id="rId44"/>
    </p:embeddedFont>
    <p:embeddedFont>
      <p:font typeface="Lexend Medium"/>
      <p:regular r:id="rId45"/>
      <p:bold r:id="rId46"/>
    </p:embeddedFont>
    <p:embeddedFont>
      <p:font typeface="Arial Black"/>
      <p:regular r:id="rId47"/>
    </p:embeddedFont>
    <p:embeddedFont>
      <p:font typeface="Lexend"/>
      <p:regular r:id="rId48"/>
      <p:bold r:id="rId49"/>
    </p:embeddedFont>
    <p:embeddedFont>
      <p:font typeface="Lexend ExtraLight"/>
      <p:regular r:id="rId50"/>
      <p:bold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jMuYP95N2/1GCWIU5rUgpegAI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font" Target="fonts/LexendLight-bold.fntdata"/><Relationship Id="rId43" Type="http://schemas.openxmlformats.org/officeDocument/2006/relationships/font" Target="fonts/LexendLight-regular.fntdata"/><Relationship Id="rId46" Type="http://schemas.openxmlformats.org/officeDocument/2006/relationships/font" Target="fonts/LexendMedium-bold.fntdata"/><Relationship Id="rId45" Type="http://schemas.openxmlformats.org/officeDocument/2006/relationships/font" Target="fonts/LexendMedium-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48" Type="http://schemas.openxmlformats.org/officeDocument/2006/relationships/font" Target="fonts/Lexend-regular.fntdata"/><Relationship Id="rId47" Type="http://schemas.openxmlformats.org/officeDocument/2006/relationships/font" Target="fonts/ArialBlack-regular.fntdata"/><Relationship Id="rId49" Type="http://schemas.openxmlformats.org/officeDocument/2006/relationships/font" Target="fonts/Lexend-bold.fntdata"/><Relationship Id="rId5" Type="http://schemas.openxmlformats.org/officeDocument/2006/relationships/slideMaster" Target="slideMasters/slideMaster3.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LexendExtraLight-bold.fntdata"/><Relationship Id="rId50" Type="http://schemas.openxmlformats.org/officeDocument/2006/relationships/font" Target="fonts/LexendExtraLight-regular.fntdata"/><Relationship Id="rId52"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dk1"/>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14ee25c602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g314ee25c602_0_9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314ee25c602_0_5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314ee25c602_0_58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Start page of the steam module. Use the top banner to navigate around the module. A footer bar with “Next” and “Back” button can also be used to move through the System Setup to the Report. Main Tabs consists of System Setup ,Assessment ,Diagram ,Report ,Sankey. There are sub-categories within the main category. The system setup consists of 5 sub categories: assessment settings, operations, boiler, header, turbine</a:t>
            </a:r>
            <a:endParaRPr/>
          </a:p>
          <a:p>
            <a:pPr indent="0" lvl="0" marL="0" rtl="0" algn="l">
              <a:lnSpc>
                <a:spcPct val="100000"/>
              </a:lnSpc>
              <a:spcBef>
                <a:spcPts val="0"/>
              </a:spcBef>
              <a:spcAft>
                <a:spcPts val="0"/>
              </a:spcAft>
              <a:buSzPts val="1400"/>
              <a:buNone/>
            </a:pPr>
            <a:r>
              <a:t/>
            </a:r>
            <a:endParaRPr/>
          </a:p>
        </p:txBody>
      </p:sp>
      <p:sp>
        <p:nvSpPr>
          <p:cNvPr id="353" name="Google Shape;353;g314ee25c602_0_58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4" name="Google Shape;36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Input information of your operations including: </a:t>
            </a:r>
            <a:endParaRPr/>
          </a:p>
          <a:p>
            <a:pPr indent="0" lvl="0" marL="0" rtl="0" algn="l">
              <a:lnSpc>
                <a:spcPct val="100000"/>
              </a:lnSpc>
              <a:spcBef>
                <a:spcPts val="0"/>
              </a:spcBef>
              <a:spcAft>
                <a:spcPts val="0"/>
              </a:spcAft>
              <a:buSzPts val="1400"/>
              <a:buNone/>
            </a:pPr>
            <a:r>
              <a:rPr lang="en-US"/>
              <a:t>Operating hours, site power import/export, make-up water temperature, energy costs, carbon emissions from fuel and electricity (from location).</a:t>
            </a:r>
            <a:endParaRPr/>
          </a:p>
        </p:txBody>
      </p:sp>
      <p:sp>
        <p:nvSpPr>
          <p:cNvPr id="365" name="Google Shape;36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314ee25c602_0_5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4" name="Google Shape;374;g314ee25c602_0_5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sz="1100"/>
              <a:t>Enter Boiler </a:t>
            </a:r>
            <a:r>
              <a:rPr lang="en-US" sz="1100"/>
              <a:t>Efficiency, blowdown rate, steam temperature and other. If you don’t know the value, you can calculate by clicking the blue text.</a:t>
            </a:r>
            <a:endParaRPr sz="1100"/>
          </a:p>
          <a:p>
            <a:pPr indent="0" lvl="0" marL="0" rtl="0" algn="l">
              <a:spcBef>
                <a:spcPts val="0"/>
              </a:spcBef>
              <a:spcAft>
                <a:spcPts val="0"/>
              </a:spcAft>
              <a:buClr>
                <a:schemeClr val="dk1"/>
              </a:buClr>
              <a:buSzPts val="1400"/>
              <a:buFont typeface="Arial"/>
              <a:buNone/>
            </a:pPr>
            <a:r>
              <a:rPr lang="en-US" sz="1100"/>
              <a:t>The right-hand panel contains help text. The panel will show help relating to the field you are currently focused on.</a:t>
            </a:r>
            <a:endParaRPr sz="1100"/>
          </a:p>
          <a:p>
            <a:pPr indent="0" lvl="0" marL="0" rtl="0" algn="l">
              <a:spcBef>
                <a:spcPts val="0"/>
              </a:spcBef>
              <a:spcAft>
                <a:spcPts val="0"/>
              </a:spcAft>
              <a:buClr>
                <a:schemeClr val="dk1"/>
              </a:buClr>
              <a:buSzPts val="1400"/>
              <a:buFont typeface="Arial"/>
              <a:buNone/>
            </a:pPr>
            <a:r>
              <a:rPr lang="en-US" sz="1100"/>
              <a:t>Number will highlight red, and an error message will appear if the data that is entered is invalid.</a:t>
            </a:r>
            <a:endParaRPr sz="1100"/>
          </a:p>
        </p:txBody>
      </p:sp>
      <p:sp>
        <p:nvSpPr>
          <p:cNvPr id="375" name="Google Shape;375;g314ee25c602_0_59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Enter information of existing steam system header in the left panel. Use the help tab on the right-hand panel for help and definitions. </a:t>
            </a:r>
            <a:endParaRPr/>
          </a:p>
          <a:p>
            <a:pPr indent="0" lvl="0" marL="0" rtl="0" algn="l">
              <a:lnSpc>
                <a:spcPct val="100000"/>
              </a:lnSpc>
              <a:spcBef>
                <a:spcPts val="0"/>
              </a:spcBef>
              <a:spcAft>
                <a:spcPts val="0"/>
              </a:spcAft>
              <a:buSzPts val="1400"/>
              <a:buNone/>
            </a:pPr>
            <a:r>
              <a:t/>
            </a:r>
            <a:endParaRPr/>
          </a:p>
        </p:txBody>
      </p:sp>
      <p:sp>
        <p:nvSpPr>
          <p:cNvPr id="385" name="Google Shape;3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14ee25c602_0_6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7" name="Google Shape;397;g314ee25c602_0_6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After filing all the parameters, the header section will look like this.</a:t>
            </a:r>
            <a:endParaRPr/>
          </a:p>
          <a:p>
            <a:pPr indent="0" lvl="0" marL="0" rtl="0" algn="l">
              <a:lnSpc>
                <a:spcPct val="100000"/>
              </a:lnSpc>
              <a:spcBef>
                <a:spcPts val="0"/>
              </a:spcBef>
              <a:spcAft>
                <a:spcPts val="0"/>
              </a:spcAft>
              <a:buSzPts val="1400"/>
              <a:buNone/>
            </a:pPr>
            <a:r>
              <a:t/>
            </a:r>
            <a:endParaRPr/>
          </a:p>
        </p:txBody>
      </p:sp>
      <p:sp>
        <p:nvSpPr>
          <p:cNvPr id="398" name="Google Shape;398;g314ee25c602_0_6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Calibri"/>
              <a:buNone/>
            </a:pPr>
            <a:r>
              <a:rPr lang="en-US">
                <a:latin typeface="Calibri"/>
                <a:ea typeface="Calibri"/>
                <a:cs typeface="Calibri"/>
                <a:sym typeface="Calibri"/>
              </a:rPr>
              <a:t>Facilitator Notes:</a:t>
            </a:r>
            <a:endParaRPr/>
          </a:p>
          <a:p>
            <a:pPr indent="0" lvl="0" marL="0" marR="0" rtl="0" algn="l">
              <a:lnSpc>
                <a:spcPct val="100000"/>
              </a:lnSpc>
              <a:spcBef>
                <a:spcPts val="0"/>
              </a:spcBef>
              <a:spcAft>
                <a:spcPts val="0"/>
              </a:spcAft>
              <a:buClr>
                <a:schemeClr val="dk1"/>
              </a:buClr>
              <a:buSzPts val="1800"/>
              <a:buFont typeface="Arial"/>
              <a:buNone/>
            </a:pPr>
            <a:r>
              <a:t/>
            </a:r>
            <a:endParaRPr>
              <a:latin typeface="Calibri"/>
              <a:ea typeface="Calibri"/>
              <a:cs typeface="Calibri"/>
              <a:sym typeface="Calibri"/>
            </a:endParaRPr>
          </a:p>
          <a:p>
            <a:pPr indent="0" lvl="0" marL="0" rtl="0" algn="l">
              <a:lnSpc>
                <a:spcPct val="100000"/>
              </a:lnSpc>
              <a:spcBef>
                <a:spcPts val="0"/>
              </a:spcBef>
              <a:spcAft>
                <a:spcPts val="0"/>
              </a:spcAft>
              <a:buSzPts val="1400"/>
              <a:buNone/>
            </a:pPr>
            <a:r>
              <a:rPr lang="en-US"/>
              <a:t>Turbine details are optional. If the box is checked, required information should be inputted to proceed. </a:t>
            </a:r>
            <a:endParaRPr/>
          </a:p>
          <a:p>
            <a:pPr indent="0" lvl="0" marL="0" rtl="0" algn="l">
              <a:lnSpc>
                <a:spcPct val="100000"/>
              </a:lnSpc>
              <a:spcBef>
                <a:spcPts val="0"/>
              </a:spcBef>
              <a:spcAft>
                <a:spcPts val="0"/>
              </a:spcAft>
              <a:buSzPts val="1400"/>
              <a:buNone/>
            </a:pPr>
            <a:r>
              <a:rPr lang="en-US"/>
              <a:t>Help tab can be used for guidance when needed. </a:t>
            </a:r>
            <a:endParaRPr/>
          </a:p>
          <a:p>
            <a:pPr indent="0" lvl="0" marL="0" rtl="0" algn="l">
              <a:lnSpc>
                <a:spcPct val="100000"/>
              </a:lnSpc>
              <a:spcBef>
                <a:spcPts val="0"/>
              </a:spcBef>
              <a:spcAft>
                <a:spcPts val="0"/>
              </a:spcAft>
              <a:buSzPts val="1400"/>
              <a:buNone/>
            </a:pPr>
            <a:r>
              <a:t/>
            </a:r>
            <a:endParaRPr/>
          </a:p>
        </p:txBody>
      </p:sp>
      <p:sp>
        <p:nvSpPr>
          <p:cNvPr id="408" name="Google Shape;40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14ee25c602_0_6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314ee25c602_0_6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a:t>This is how turbine section will look after entering isentropic efficiency, generator efficiency, and operation type. The results on right shows the present scenario. </a:t>
            </a:r>
            <a:endParaRPr/>
          </a:p>
          <a:p>
            <a:pPr indent="0" lvl="0" marL="0" rtl="0" algn="l">
              <a:lnSpc>
                <a:spcPct val="100000"/>
              </a:lnSpc>
              <a:spcBef>
                <a:spcPts val="0"/>
              </a:spcBef>
              <a:spcAft>
                <a:spcPts val="0"/>
              </a:spcAft>
              <a:buSzPts val="1400"/>
              <a:buNone/>
            </a:pPr>
            <a:r>
              <a:t/>
            </a:r>
            <a:endParaRPr/>
          </a:p>
        </p:txBody>
      </p:sp>
      <p:sp>
        <p:nvSpPr>
          <p:cNvPr id="428" name="Google Shape;428;g314ee25c602_0_6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314ee25c602_0_6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g314ee25c602_0_6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You will create a new scenario in novice view and name it. We’ve created a new </a:t>
            </a:r>
            <a:r>
              <a:rPr lang="en-US"/>
              <a:t>scenario</a:t>
            </a:r>
            <a:r>
              <a:rPr lang="en-US"/>
              <a:t> named “Improved Turbine”. You can set the value for new scenario in novice view by checking the boxes and entering the new value but generally, expert view is more flexible and convenient. </a:t>
            </a:r>
            <a:endParaRPr/>
          </a:p>
        </p:txBody>
      </p:sp>
      <p:sp>
        <p:nvSpPr>
          <p:cNvPr id="438" name="Google Shape;438;g314ee25c602_0_63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314ee25c602_0_6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7" name="Google Shape;447;g314ee25c602_0_6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In expert view, you can make changes in operating conditions, boiler, header, and turbine. You’ll see two different sections: ‘baseline’ on left and new </a:t>
            </a:r>
            <a:r>
              <a:rPr lang="en-US"/>
              <a:t>scenario</a:t>
            </a:r>
            <a:r>
              <a:rPr lang="en-US"/>
              <a:t> named ‘improved turbine’ on right. You can make changes by entering the improved parameters. Green circle indicates that there is no changes in value, blue indicates values are different from baseline, and red indicated the entered values are incorrect.</a:t>
            </a:r>
            <a:endParaRPr/>
          </a:p>
        </p:txBody>
      </p:sp>
      <p:sp>
        <p:nvSpPr>
          <p:cNvPr id="448" name="Google Shape;448;g314ee25c602_0_6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14ee25c602_0_6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g314ee25c602_0_65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Here, boiler combustion efficiency has been increased from 70% to 85%, blowdown rate has been </a:t>
            </a:r>
            <a:r>
              <a:rPr lang="en-US"/>
              <a:t>decreased</a:t>
            </a:r>
            <a:r>
              <a:rPr lang="en-US"/>
              <a:t> from 5% to 1%, and the make-up water is preheated by 10 </a:t>
            </a:r>
            <a:r>
              <a:rPr baseline="30000" lang="en-US"/>
              <a:t>o</a:t>
            </a:r>
            <a:r>
              <a:rPr lang="en-US"/>
              <a:t>F with blowdown water. This has increased the the energy savings by 10% as shown on results section on right.</a:t>
            </a:r>
            <a:endParaRPr/>
          </a:p>
        </p:txBody>
      </p:sp>
      <p:sp>
        <p:nvSpPr>
          <p:cNvPr id="459" name="Google Shape;459;g314ee25c602_0_65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314ee25c602_0_1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7" name="Google Shape;257;g314ee25c602_0_173:notes"/>
          <p:cNvSpPr/>
          <p:nvPr>
            <p:ph idx="2" type="sldImg"/>
          </p:nvPr>
        </p:nvSpPr>
        <p:spPr>
          <a:xfrm>
            <a:off x="685803"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14ee25c602_0_6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9" name="Google Shape;469;g314ee25c602_0_6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Here, the condensate return temperature has been increased from 150 </a:t>
            </a:r>
            <a:r>
              <a:rPr baseline="30000" lang="en-US"/>
              <a:t>o</a:t>
            </a:r>
            <a:r>
              <a:rPr lang="en-US"/>
              <a:t>F to 155 </a:t>
            </a:r>
            <a:r>
              <a:rPr baseline="30000" lang="en-US"/>
              <a:t>o</a:t>
            </a:r>
            <a:r>
              <a:rPr lang="en-US"/>
              <a:t>F. Other settings have remained same. You can make changes as per your need. </a:t>
            </a:r>
            <a:endParaRPr/>
          </a:p>
        </p:txBody>
      </p:sp>
      <p:sp>
        <p:nvSpPr>
          <p:cNvPr id="470" name="Google Shape;470;g314ee25c602_0_66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14ee25c602_0_6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314ee25c602_0_67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a:t>In the improved case, we have made changes in high pressure to low pressure turbine and high pressure to medium pressure. We have increased the isentropic and generator efficiency in both cases which gave us 19% savings in energy which is equivalent to $6000 annually.</a:t>
            </a:r>
            <a:endParaRPr/>
          </a:p>
        </p:txBody>
      </p:sp>
      <p:sp>
        <p:nvSpPr>
          <p:cNvPr id="482" name="Google Shape;482;g314ee25c602_0_67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314ee25c602_0_6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g314ee25c602_0_69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sz="1100"/>
              <a:t>Switch between the baseline and modification scenarios. </a:t>
            </a:r>
            <a:r>
              <a:rPr lang="en-US" sz="1100"/>
              <a:t>Slider to zoom in and out of the diagram. Use the steam diagram to visualize details of your steam system setup. Explore steam properties for all aspects of your steam system for the baseline setup and all modification scenarios.</a:t>
            </a:r>
            <a:endParaRPr sz="1100"/>
          </a:p>
          <a:p>
            <a:pPr indent="0" lvl="0" marL="0" rtl="0" algn="l">
              <a:spcBef>
                <a:spcPts val="0"/>
              </a:spcBef>
              <a:spcAft>
                <a:spcPts val="0"/>
              </a:spcAft>
              <a:buClr>
                <a:schemeClr val="dk1"/>
              </a:buClr>
              <a:buSzPts val="1400"/>
              <a:buFont typeface="Arial"/>
              <a:buNone/>
            </a:pPr>
            <a:r>
              <a:rPr lang="en-US">
                <a:latin typeface="Calibri"/>
                <a:ea typeface="Calibri"/>
                <a:cs typeface="Calibri"/>
                <a:sym typeface="Calibri"/>
              </a:rPr>
              <a:t>Clicking the equipment labels will give further details in the Results tab of the right-hand panel. Underneath the table there will be a “Copy to – Calculator” button that will copy the properties of the selected equipment over to a standalone calculator for further inspection.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400"/>
              <a:buFont typeface="Arial"/>
              <a:buNone/>
            </a:pPr>
            <a:r>
              <a:rPr lang="en-US">
                <a:latin typeface="Calibri"/>
                <a:ea typeface="Calibri"/>
                <a:cs typeface="Calibri"/>
                <a:sym typeface="Calibri"/>
              </a:rPr>
              <a:t>The “General Summary” under the results tab will provide a breakdown of the emissions, cost and other consumption details. </a:t>
            </a:r>
            <a:endParaRPr/>
          </a:p>
          <a:p>
            <a:pPr indent="0" lvl="0" marL="0" rtl="0" algn="l">
              <a:spcBef>
                <a:spcPts val="0"/>
              </a:spcBef>
              <a:spcAft>
                <a:spcPts val="0"/>
              </a:spcAft>
              <a:buSzPts val="1400"/>
              <a:buNone/>
            </a:pPr>
            <a:r>
              <a:rPr lang="en-US">
                <a:latin typeface="Calibri"/>
                <a:ea typeface="Calibri"/>
                <a:cs typeface="Calibri"/>
                <a:sym typeface="Calibri"/>
              </a:rPr>
              <a:t>The “View More Cost Details” link at the bottom right, will display a table with additional cost details including marginal steam costs. </a:t>
            </a:r>
            <a:endParaRPr sz="1100"/>
          </a:p>
          <a:p>
            <a:pPr indent="0" lvl="0" marL="0" rtl="0" algn="l">
              <a:spcBef>
                <a:spcPts val="0"/>
              </a:spcBef>
              <a:spcAft>
                <a:spcPts val="0"/>
              </a:spcAft>
              <a:buSzPts val="1400"/>
              <a:buNone/>
            </a:pPr>
            <a:r>
              <a:rPr lang="en-US" sz="1100"/>
              <a:t>Here you can quickly view steam mass flows and cost results. Able to get an insight into the cost of steam.</a:t>
            </a:r>
            <a:endParaRPr sz="1100"/>
          </a:p>
        </p:txBody>
      </p:sp>
      <p:sp>
        <p:nvSpPr>
          <p:cNvPr id="494" name="Google Shape;494;g314ee25c602_0_69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14ee25c602_0_7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g314ee25c602_0_7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400"/>
              <a:buNone/>
            </a:pPr>
            <a:r>
              <a:rPr lang="en-US" sz="1100"/>
              <a:t>The area highlighted in red shows the pre</a:t>
            </a:r>
            <a:r>
              <a:rPr lang="en-US" sz="1100"/>
              <a:t>heating </a:t>
            </a:r>
            <a:r>
              <a:rPr lang="en-US" sz="1100"/>
              <a:t>make-up water by blow-down.</a:t>
            </a:r>
            <a:endParaRPr sz="1100"/>
          </a:p>
          <a:p>
            <a:pPr indent="0" lvl="0" marL="0" rtl="0" algn="l">
              <a:spcBef>
                <a:spcPts val="0"/>
              </a:spcBef>
              <a:spcAft>
                <a:spcPts val="0"/>
              </a:spcAft>
              <a:buClr>
                <a:schemeClr val="dk1"/>
              </a:buClr>
              <a:buSzPts val="1800"/>
              <a:buFont typeface="Calibri"/>
              <a:buNone/>
            </a:pPr>
            <a:r>
              <a:rPr lang="en-US" sz="1100"/>
              <a:t>Use the steam diagram to visualize details of your steam system setup. Explore steam properties for all aspects of your steam system for the baseline setup and all modification scenarios.</a:t>
            </a:r>
            <a:endParaRPr sz="1100"/>
          </a:p>
          <a:p>
            <a:pPr indent="0" lvl="0" marL="0" rtl="0" algn="l">
              <a:spcBef>
                <a:spcPts val="0"/>
              </a:spcBef>
              <a:spcAft>
                <a:spcPts val="0"/>
              </a:spcAft>
              <a:buSzPts val="1400"/>
              <a:buNone/>
            </a:pPr>
            <a:r>
              <a:rPr lang="en-US" sz="1100"/>
              <a:t>Here you can quickly view steam mass flows and cost results. Able to get an insight into the cost of steam.</a:t>
            </a:r>
            <a:endParaRPr sz="1100"/>
          </a:p>
        </p:txBody>
      </p:sp>
      <p:sp>
        <p:nvSpPr>
          <p:cNvPr id="504" name="Google Shape;504;g314ee25c602_0_7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31522e1001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31522e1001e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sz="1100"/>
              <a:t>The report is a printable summary of the baseline and scenarios you have created in the assessment. Tables and graphs are provided to analyze the impacts the changes have on each scenario comparatively. There is a secondary set of tabs to navigate to different pieces of the report. The “Print” button in the top right hand corner will generate a PDF report. This section will show all the energy savings, total cost, and payback period for each modifications.</a:t>
            </a:r>
            <a:endParaRPr sz="1100"/>
          </a:p>
          <a:p>
            <a:pPr indent="-196850" lvl="0" marL="215900" rtl="0" algn="l">
              <a:spcBef>
                <a:spcPts val="0"/>
              </a:spcBef>
              <a:spcAft>
                <a:spcPts val="0"/>
              </a:spcAft>
              <a:buClr>
                <a:schemeClr val="dk1"/>
              </a:buClr>
              <a:buSzPts val="1100"/>
              <a:buChar char="•"/>
            </a:pPr>
            <a:r>
              <a:rPr b="1" lang="en-US" sz="1100"/>
              <a:t>Executive Summary: </a:t>
            </a:r>
            <a:r>
              <a:rPr lang="en-US" sz="1100"/>
              <a:t>A financial breakdown of the current setup and modification scenarios. Modification notes will be found here, as well a details of the different modification projects. </a:t>
            </a:r>
            <a:endParaRPr sz="1100"/>
          </a:p>
          <a:p>
            <a:pPr indent="-196850" lvl="0" marL="215900" rtl="0" algn="l">
              <a:spcBef>
                <a:spcPts val="0"/>
              </a:spcBef>
              <a:spcAft>
                <a:spcPts val="0"/>
              </a:spcAft>
              <a:buClr>
                <a:schemeClr val="dk1"/>
              </a:buClr>
              <a:buSzPts val="1100"/>
              <a:buChar char="•"/>
            </a:pPr>
            <a:r>
              <a:rPr b="1" lang="en-US" sz="1100"/>
              <a:t>Energy Summary: </a:t>
            </a:r>
            <a:r>
              <a:rPr lang="en-US" sz="1100"/>
              <a:t>A detailed breakdown of the energy consumption, generation, and emissions in the system. </a:t>
            </a:r>
            <a:endParaRPr sz="1100"/>
          </a:p>
          <a:p>
            <a:pPr indent="-196850" lvl="0" marL="215900" rtl="0" algn="l">
              <a:spcBef>
                <a:spcPts val="0"/>
              </a:spcBef>
              <a:spcAft>
                <a:spcPts val="0"/>
              </a:spcAft>
              <a:buClr>
                <a:schemeClr val="dk1"/>
              </a:buClr>
              <a:buSzPts val="1100"/>
              <a:buChar char="•"/>
            </a:pPr>
            <a:r>
              <a:rPr b="1" lang="en-US" sz="1100"/>
              <a:t>Losses: </a:t>
            </a:r>
            <a:r>
              <a:rPr lang="en-US" sz="1100"/>
              <a:t>A detailed summary of input and output energy and where energy is loss throughout the system. </a:t>
            </a:r>
            <a:endParaRPr sz="1100"/>
          </a:p>
          <a:p>
            <a:pPr indent="-196850" lvl="0" marL="215900" rtl="0" algn="l">
              <a:spcBef>
                <a:spcPts val="0"/>
              </a:spcBef>
              <a:spcAft>
                <a:spcPts val="0"/>
              </a:spcAft>
              <a:buClr>
                <a:schemeClr val="dk1"/>
              </a:buClr>
              <a:buSzPts val="1100"/>
              <a:buChar char="•"/>
            </a:pPr>
            <a:r>
              <a:rPr b="1" lang="en-US" sz="1100"/>
              <a:t>Diagram: </a:t>
            </a:r>
            <a:r>
              <a:rPr lang="en-US" sz="1100"/>
              <a:t>The same system diagrams found in the “Diagram” section of the module. </a:t>
            </a:r>
            <a:endParaRPr sz="1100"/>
          </a:p>
          <a:p>
            <a:pPr indent="-196850" lvl="0" marL="215900" rtl="0" algn="l">
              <a:spcBef>
                <a:spcPts val="0"/>
              </a:spcBef>
              <a:spcAft>
                <a:spcPts val="0"/>
              </a:spcAft>
              <a:buClr>
                <a:schemeClr val="dk1"/>
              </a:buClr>
              <a:buSzPts val="1100"/>
              <a:buChar char="•"/>
            </a:pPr>
            <a:r>
              <a:rPr b="1" lang="en-US" sz="1100"/>
              <a:t>Report Graphs: </a:t>
            </a:r>
            <a:r>
              <a:rPr lang="en-US" sz="1100"/>
              <a:t>A set of graphical representations of the energy in the system. </a:t>
            </a:r>
            <a:endParaRPr sz="1100"/>
          </a:p>
          <a:p>
            <a:pPr indent="-196850" lvl="0" marL="215900" rtl="0" algn="l">
              <a:spcBef>
                <a:spcPts val="0"/>
              </a:spcBef>
              <a:spcAft>
                <a:spcPts val="0"/>
              </a:spcAft>
              <a:buClr>
                <a:schemeClr val="dk1"/>
              </a:buClr>
              <a:buSzPts val="1100"/>
              <a:buChar char="•"/>
            </a:pPr>
            <a:r>
              <a:rPr b="1" lang="en-US" sz="1100"/>
              <a:t>Input Summary: </a:t>
            </a:r>
            <a:r>
              <a:rPr lang="en-US" sz="1100"/>
              <a:t>A table of the input data for the baseline and each scenario.</a:t>
            </a:r>
            <a:endParaRPr sz="1100"/>
          </a:p>
          <a:p>
            <a:pPr indent="-196850" lvl="0" marL="215900" rtl="0" algn="l">
              <a:spcBef>
                <a:spcPts val="0"/>
              </a:spcBef>
              <a:spcAft>
                <a:spcPts val="0"/>
              </a:spcAft>
              <a:buClr>
                <a:schemeClr val="dk1"/>
              </a:buClr>
              <a:buSzPts val="1100"/>
              <a:buChar char="•"/>
            </a:pPr>
            <a:r>
              <a:rPr b="1" lang="en-US" sz="1100"/>
              <a:t>Facility Info: </a:t>
            </a:r>
            <a:r>
              <a:rPr lang="en-US" sz="1100"/>
              <a:t>The facility information provided for the folder that this assessment was created in. </a:t>
            </a:r>
            <a:endParaRPr sz="1100"/>
          </a:p>
          <a:p>
            <a:pPr indent="-196850" lvl="0" marL="215900" rtl="0" algn="l">
              <a:spcBef>
                <a:spcPts val="0"/>
              </a:spcBef>
              <a:spcAft>
                <a:spcPts val="0"/>
              </a:spcAft>
              <a:buClr>
                <a:schemeClr val="dk1"/>
              </a:buClr>
              <a:buSzPts val="1100"/>
              <a:buChar char="•"/>
            </a:pPr>
            <a:r>
              <a:rPr b="1" lang="en-US" sz="1100"/>
              <a:t>Sankey: </a:t>
            </a:r>
            <a:r>
              <a:rPr lang="en-US" sz="1100"/>
              <a:t>The same sankey diagrams found under the “Sankey” section of the module. </a:t>
            </a:r>
            <a:endParaRPr sz="1100"/>
          </a:p>
        </p:txBody>
      </p:sp>
      <p:sp>
        <p:nvSpPr>
          <p:cNvPr id="515" name="Google Shape;515;g31522e1001e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1522e1001e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5" name="Google Shape;525;g31522e1001e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Provides comprehensive losses in boiler, stack, turbine, condensate, venting losses, and non-recovered process losses.</a:t>
            </a:r>
            <a:endParaRPr sz="1100"/>
          </a:p>
        </p:txBody>
      </p:sp>
      <p:sp>
        <p:nvSpPr>
          <p:cNvPr id="526" name="Google Shape;526;g31522e1001e_0_1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g31522e1001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5" name="Google Shape;535;g31522e1001e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Shows the energy consumption of baseline model and improved models in charts and graphs.</a:t>
            </a:r>
            <a:endParaRPr sz="1100"/>
          </a:p>
        </p:txBody>
      </p:sp>
      <p:sp>
        <p:nvSpPr>
          <p:cNvPr id="536" name="Google Shape;536;g31522e1001e_0_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31522e1001e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6" name="Google Shape;546;g31522e1001e_0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100"/>
              <a:t>A Sankey diagram is a type of flow diagram that tracks the flow of energy from raw or primary sources of energy up to the final stage of consumption. The width of the arrows in the diagram is proportional to the flow rate of energy. This diagram shows the losses in the process heating system. </a:t>
            </a:r>
            <a:endParaRPr sz="1100"/>
          </a:p>
          <a:p>
            <a:pPr indent="0" lvl="0" marL="0" rtl="0" algn="l">
              <a:spcBef>
                <a:spcPts val="0"/>
              </a:spcBef>
              <a:spcAft>
                <a:spcPts val="0"/>
              </a:spcAft>
              <a:buClr>
                <a:schemeClr val="dk1"/>
              </a:buClr>
              <a:buSzPts val="1100"/>
              <a:buFont typeface="Arial"/>
              <a:buNone/>
            </a:pPr>
            <a:r>
              <a:rPr lang="en-US" sz="1100"/>
              <a:t>Sankey diagrams can also be used to visualize the energy material flow.</a:t>
            </a:r>
            <a:endParaRPr sz="1100"/>
          </a:p>
        </p:txBody>
      </p:sp>
      <p:sp>
        <p:nvSpPr>
          <p:cNvPr id="547" name="Google Shape;547;g31522e1001e_0_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g31522e1001e_0_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6" name="Google Shape;556;g31522e1001e_0_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A Sankey diagram is a type of flow diagram that tracks the flow of energy from raw or primary sources of energy up to the final stage of consumption. The width of the arrows in the diagram is proportional to the flow rate of energy. This diagram shows the losses in the process heating system. </a:t>
            </a:r>
            <a:endParaRPr sz="1100"/>
          </a:p>
          <a:p>
            <a:pPr indent="0" lvl="0" marL="0" rtl="0" algn="l">
              <a:spcBef>
                <a:spcPts val="0"/>
              </a:spcBef>
              <a:spcAft>
                <a:spcPts val="0"/>
              </a:spcAft>
              <a:buNone/>
            </a:pPr>
            <a:r>
              <a:rPr lang="en-US" sz="1100"/>
              <a:t>Sankey diagrams can also be used to visualize the energy material flow.</a:t>
            </a:r>
            <a:endParaRPr sz="1100"/>
          </a:p>
        </p:txBody>
      </p:sp>
      <p:sp>
        <p:nvSpPr>
          <p:cNvPr id="557" name="Google Shape;557;g31522e1001e_0_4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31522e1001e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31522e1001e_0_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800"/>
              </a:spcBef>
              <a:spcAft>
                <a:spcPts val="0"/>
              </a:spcAft>
              <a:buNone/>
            </a:pPr>
            <a:r>
              <a:rPr lang="en-US" sz="1100"/>
              <a:t>To calculate various parameters related to </a:t>
            </a:r>
            <a:r>
              <a:rPr lang="en-US" sz="1100"/>
              <a:t>Header, Heat Loss, Pressure Release Valve, Saturated Properties, Stack Loss, Steam Properties, Turbine</a:t>
            </a:r>
            <a:endParaRPr sz="1100"/>
          </a:p>
          <a:p>
            <a:pPr indent="0" lvl="0" marL="0" rtl="0" algn="l">
              <a:spcBef>
                <a:spcPts val="0"/>
              </a:spcBef>
              <a:spcAft>
                <a:spcPts val="0"/>
              </a:spcAft>
              <a:buNone/>
            </a:pPr>
            <a:r>
              <a:rPr lang="en-US" sz="1100"/>
              <a:t>The “Help” tab on the right panel, provides the user with guidance for the calculator usage. </a:t>
            </a:r>
            <a:endParaRPr sz="1100"/>
          </a:p>
        </p:txBody>
      </p:sp>
      <p:sp>
        <p:nvSpPr>
          <p:cNvPr id="567" name="Google Shape;567;g31522e1001e_0_5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314ee25c602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g314ee25c602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 name="Google Shape;286;g314ee25c602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1522e1001e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31522e1001e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100"/>
              <a:t>Calculating different parameters for turbine based on the known value.</a:t>
            </a:r>
            <a:endParaRPr sz="1100"/>
          </a:p>
        </p:txBody>
      </p:sp>
      <p:sp>
        <p:nvSpPr>
          <p:cNvPr id="577" name="Google Shape;577;g31522e1001e_0_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lnSpc>
                <a:spcPct val="100000"/>
              </a:lnSpc>
              <a:spcBef>
                <a:spcPts val="0"/>
              </a:spcBef>
              <a:spcAft>
                <a:spcPts val="0"/>
              </a:spcAft>
              <a:buSzPts val="1400"/>
              <a:buNone/>
            </a:pPr>
            <a:r>
              <a:rPr lang="en-US"/>
              <a:t>Proper insulation of steam distribution and condensate return lines is essential to minimize heat loss and enhance system efficiency. By maintaining adequate insulation, facilities can reduce energy waste and ensure optimal performance. Additionally, conducting regular maintenance, including routine inspections of boilers, turbines, and other steam system components, helps identify potential issues early and ensures reliable and efficient operation over time.</a:t>
            </a:r>
            <a:endParaRPr/>
          </a:p>
        </p:txBody>
      </p:sp>
      <p:sp>
        <p:nvSpPr>
          <p:cNvPr id="588" name="Google Shape;588;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31522e1001e_0_4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31522e1001e_0_47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lnSpc>
                <a:spcPct val="100000"/>
              </a:lnSpc>
              <a:spcBef>
                <a:spcPts val="0"/>
              </a:spcBef>
              <a:spcAft>
                <a:spcPts val="0"/>
              </a:spcAft>
              <a:buSzPts val="1400"/>
              <a:buNone/>
            </a:pPr>
            <a:r>
              <a:rPr lang="en-US"/>
              <a:t>Optimizing boiler operation involves adjusting boiler controls to maintain ideal combustion efficiency and minimize excess air, which reduces energy waste and enhances performance. Additionally, implementing condensate return systems allows for the recovery and reuse of condensate, significantly reducing both water and energy consumption, leading to cost savings and improved overall efficiency.</a:t>
            </a:r>
            <a:endParaRPr/>
          </a:p>
        </p:txBody>
      </p:sp>
      <p:sp>
        <p:nvSpPr>
          <p:cNvPr id="599" name="Google Shape;599;g31522e1001e_0_47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1522e1001e_0_4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31522e1001e_0_4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br>
              <a:rPr lang="en-US"/>
            </a:br>
            <a:r>
              <a:rPr lang="en-US"/>
              <a:t>Repairing steam leaks is essential, as leaking steam represents lost energy and increased costs. Regular maintenance and timely repairs can result in significant energy savings. Additionally, installing economizers captures waste heat from boiler flue gases and uses it to preheat boiler feedwater, enhancing efficiency and reducing overall energy consumption.</a:t>
            </a:r>
            <a:endParaRPr/>
          </a:p>
        </p:txBody>
      </p:sp>
      <p:sp>
        <p:nvSpPr>
          <p:cNvPr id="610" name="Google Shape;610;g31522e1001e_0_4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31522e1001e_0_4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31522e1001e_0_46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notes:</a:t>
            </a:r>
            <a:endParaRPr/>
          </a:p>
          <a:p>
            <a:pPr indent="0" lvl="0" marL="0" rtl="0" algn="l">
              <a:spcBef>
                <a:spcPts val="0"/>
              </a:spcBef>
              <a:spcAft>
                <a:spcPts val="0"/>
              </a:spcAft>
              <a:buClr>
                <a:schemeClr val="dk1"/>
              </a:buClr>
              <a:buSzPts val="1100"/>
              <a:buFont typeface="Arial"/>
              <a:buNone/>
            </a:pPr>
            <a:r>
              <a:rPr lang="en-US"/>
              <a:t>The MEASUR Steam Assessment tool is designed to help analyze and optimize steam systems for improved energy efficiency, cost savings, and reduced emissions. Users can set up a baseline system to assess potential modifications and identify opportunities for improvement. It's crucial to establish a complete baseline to ensure accurate evaluations. The tool offers two approaches: the "Explore Opportunities" tab for guided and simplified data entry with modification suggestions and the "Modify All Conditions" tab for detailed control over all system aspects, ideal for implementing complex changes. Color-coded indicators assist in tracking modifications and ensuring data accuracy. Additionally, features such as results tabs, Sankey diagrams, field-by-field help, and note-taking options support comprehensive analysis and effective reporting.</a:t>
            </a:r>
            <a:endParaRPr/>
          </a:p>
          <a:p>
            <a:pPr indent="0" lvl="0" marL="0" rtl="0" algn="l">
              <a:lnSpc>
                <a:spcPct val="100000"/>
              </a:lnSpc>
              <a:spcBef>
                <a:spcPts val="0"/>
              </a:spcBef>
              <a:spcAft>
                <a:spcPts val="0"/>
              </a:spcAft>
              <a:buSzPts val="1400"/>
              <a:buNone/>
            </a:pPr>
            <a:r>
              <a:t/>
            </a:r>
            <a:endParaRPr/>
          </a:p>
        </p:txBody>
      </p:sp>
      <p:sp>
        <p:nvSpPr>
          <p:cNvPr id="621" name="Google Shape;621;g31522e1001e_0_46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31522e1001e_0_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31522e1001e_0_5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9" name="Google Shape;629;g31522e1001e_0_5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g31522e1001e_0_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6" name="Google Shape;636;g31522e1001e_0_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7" name="Google Shape;637;g31522e1001e_0_4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lnSpc>
                <a:spcPct val="100000"/>
              </a:lnSpc>
              <a:spcBef>
                <a:spcPts val="0"/>
              </a:spcBef>
              <a:spcAft>
                <a:spcPts val="0"/>
              </a:spcAft>
              <a:buSzPts val="1400"/>
              <a:buNone/>
            </a:pPr>
            <a:r>
              <a:rPr lang="en-US"/>
              <a:t>Steam systems are an essential part of many industrial and commercial processes, providing a reliable and efficient source of heat energy or mechanical power. These systems work by boiling water to produce steam, which is then distributed and used across various applications. Steam is particularly well-suited for industries that require high-temperature heating, such as chemical manufacturing, food processing, or sterilization processes in healthcare and pharmaceuticals. The versatility and high energy density of steam make it an indispensable utility in a wide range of operations. By understanding the basics of steam generation, distribution, and usage, industries can optimize their processes for better efficiency and performance.</a:t>
            </a:r>
            <a:endParaRPr/>
          </a:p>
        </p:txBody>
      </p:sp>
      <p:sp>
        <p:nvSpPr>
          <p:cNvPr id="293" name="Google Shape;29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14ee25c602_0_2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314ee25c602_0_29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Heating</a:t>
            </a:r>
            <a:r>
              <a:rPr lang="en-US"/>
              <a:t>: </a:t>
            </a:r>
            <a:r>
              <a:rPr lang="en-US" sz="1100"/>
              <a:t>Steam is used for </a:t>
            </a:r>
            <a:r>
              <a:rPr b="1" lang="en-US" sz="1100"/>
              <a:t>heating reactors, tanks, and vessels</a:t>
            </a:r>
            <a:r>
              <a:rPr lang="en-US" sz="1100"/>
              <a:t> to control chemical reactions or maintain desired temperatures. It is commonly used for </a:t>
            </a:r>
            <a:r>
              <a:rPr b="1" lang="en-US" sz="1100"/>
              <a:t>drying paper, textiles, food products</a:t>
            </a:r>
            <a:r>
              <a:rPr lang="en-US" sz="1100"/>
              <a:t>, and lumber.</a:t>
            </a:r>
            <a:endParaRPr sz="1100"/>
          </a:p>
          <a:p>
            <a:pPr indent="0" lvl="0" marL="0" rtl="0" algn="l">
              <a:lnSpc>
                <a:spcPct val="100000"/>
              </a:lnSpc>
              <a:spcBef>
                <a:spcPts val="0"/>
              </a:spcBef>
              <a:spcAft>
                <a:spcPts val="0"/>
              </a:spcAft>
              <a:buSzPts val="1400"/>
              <a:buNone/>
            </a:pPr>
            <a:r>
              <a:rPr b="1" lang="en-US" sz="1100"/>
              <a:t>Power Generation</a:t>
            </a:r>
            <a:r>
              <a:rPr lang="en-US" sz="1100"/>
              <a:t>: </a:t>
            </a:r>
            <a:r>
              <a:rPr b="1" lang="en-US" sz="1100"/>
              <a:t>Steam turbines</a:t>
            </a:r>
            <a:r>
              <a:rPr lang="en-US" sz="1100"/>
              <a:t> are widely used in power plants to convert thermal energy into mechanical energy for generating electricity.</a:t>
            </a:r>
            <a:endParaRPr sz="1100"/>
          </a:p>
          <a:p>
            <a:pPr indent="0" lvl="0" marL="0" rtl="0" algn="l">
              <a:lnSpc>
                <a:spcPct val="100000"/>
              </a:lnSpc>
              <a:spcBef>
                <a:spcPts val="0"/>
              </a:spcBef>
              <a:spcAft>
                <a:spcPts val="0"/>
              </a:spcAft>
              <a:buSzPts val="1400"/>
              <a:buNone/>
            </a:pPr>
            <a:r>
              <a:rPr lang="en-US" sz="1100"/>
              <a:t>Sterilization and Cleaning: Industries like </a:t>
            </a:r>
            <a:r>
              <a:rPr b="1" lang="en-US" sz="1100"/>
              <a:t>pharmaceuticals, hospitals, and food processing</a:t>
            </a:r>
            <a:r>
              <a:rPr lang="en-US" sz="1100"/>
              <a:t> use steam for sterilizing equipment and surfaces.</a:t>
            </a:r>
            <a:endParaRPr sz="1100"/>
          </a:p>
          <a:p>
            <a:pPr indent="0" lvl="0" marL="0" rtl="0" algn="l">
              <a:lnSpc>
                <a:spcPct val="100000"/>
              </a:lnSpc>
              <a:spcBef>
                <a:spcPts val="0"/>
              </a:spcBef>
              <a:spcAft>
                <a:spcPts val="0"/>
              </a:spcAft>
              <a:buSzPts val="1400"/>
              <a:buNone/>
            </a:pPr>
            <a:r>
              <a:rPr b="1" lang="en-US" sz="1100"/>
              <a:t>HVAC:</a:t>
            </a:r>
            <a:r>
              <a:rPr lang="en-US" sz="1100"/>
              <a:t> Steam is used for </a:t>
            </a:r>
            <a:r>
              <a:rPr b="1" lang="en-US" sz="1100"/>
              <a:t>heating buildings</a:t>
            </a:r>
            <a:r>
              <a:rPr lang="en-US" sz="1100"/>
              <a:t> and providing hot water for commercial and institutional settings.</a:t>
            </a:r>
            <a:endParaRPr sz="1100"/>
          </a:p>
          <a:p>
            <a:pPr indent="0" lvl="0" marL="0" rtl="0" algn="l">
              <a:lnSpc>
                <a:spcPct val="100000"/>
              </a:lnSpc>
              <a:spcBef>
                <a:spcPts val="0"/>
              </a:spcBef>
              <a:spcAft>
                <a:spcPts val="0"/>
              </a:spcAft>
              <a:buSzPts val="1400"/>
              <a:buNone/>
            </a:pPr>
            <a:r>
              <a:rPr b="1" lang="en-US" sz="1100"/>
              <a:t>Process Steam:</a:t>
            </a:r>
            <a:r>
              <a:rPr lang="en-US" sz="1100"/>
              <a:t> Used in processes like </a:t>
            </a:r>
            <a:r>
              <a:rPr b="1" lang="en-US" sz="1100"/>
              <a:t>chemical manufacturing, oil refining, and pulp and paper production</a:t>
            </a:r>
            <a:r>
              <a:rPr lang="en-US" sz="1100"/>
              <a:t>, where steam acts as a medium to drive chemical reactions or to heat raw materials.</a:t>
            </a:r>
            <a:endParaRPr/>
          </a:p>
        </p:txBody>
      </p:sp>
      <p:sp>
        <p:nvSpPr>
          <p:cNvPr id="302" name="Google Shape;302;g314ee25c602_0_29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314ee25c602_0_3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g314ee25c602_0_3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sz="1100"/>
              <a:t>Boiler</a:t>
            </a:r>
            <a:r>
              <a:rPr lang="en-US" sz="1100"/>
              <a:t>: A device where water is heated to generate steam. Boilers can be powered by fuels like natural gas, coal, oil, or electricity.</a:t>
            </a:r>
            <a:endParaRPr sz="1100"/>
          </a:p>
          <a:p>
            <a:pPr indent="0" lvl="0" marL="0" rtl="0" algn="l">
              <a:lnSpc>
                <a:spcPct val="100000"/>
              </a:lnSpc>
              <a:spcBef>
                <a:spcPts val="0"/>
              </a:spcBef>
              <a:spcAft>
                <a:spcPts val="0"/>
              </a:spcAft>
              <a:buSzPts val="1400"/>
              <a:buNone/>
            </a:pPr>
            <a:r>
              <a:rPr b="1" lang="en-US" sz="1100"/>
              <a:t>Steam Header: </a:t>
            </a:r>
            <a:r>
              <a:rPr lang="en-US" sz="1100"/>
              <a:t>Network of </a:t>
            </a:r>
            <a:r>
              <a:rPr b="1" lang="en-US" sz="1100"/>
              <a:t>pipes, valves, and fittings</a:t>
            </a:r>
            <a:r>
              <a:rPr lang="en-US" sz="1100"/>
              <a:t> that transports steam from the boiler to different parts of the facility.</a:t>
            </a:r>
            <a:endParaRPr sz="1100"/>
          </a:p>
          <a:p>
            <a:pPr indent="0" lvl="0" marL="0" rtl="0" algn="l">
              <a:lnSpc>
                <a:spcPct val="100000"/>
              </a:lnSpc>
              <a:spcBef>
                <a:spcPts val="0"/>
              </a:spcBef>
              <a:spcAft>
                <a:spcPts val="0"/>
              </a:spcAft>
              <a:buSzPts val="1400"/>
              <a:buNone/>
            </a:pPr>
            <a:r>
              <a:rPr b="1" lang="en-US" sz="1100"/>
              <a:t>Steam Traps</a:t>
            </a:r>
            <a:r>
              <a:rPr lang="en-US" sz="1100"/>
              <a:t>: Devices that remove </a:t>
            </a:r>
            <a:r>
              <a:rPr b="1" lang="en-US" sz="1100"/>
              <a:t>condensate (water formed when steam cools down)</a:t>
            </a:r>
            <a:r>
              <a:rPr lang="en-US" sz="1100"/>
              <a:t> from the system while preventing the escape of live steam.</a:t>
            </a:r>
            <a:endParaRPr sz="1100"/>
          </a:p>
          <a:p>
            <a:pPr indent="0" lvl="0" marL="0" rtl="0" algn="l">
              <a:lnSpc>
                <a:spcPct val="100000"/>
              </a:lnSpc>
              <a:spcBef>
                <a:spcPts val="0"/>
              </a:spcBef>
              <a:spcAft>
                <a:spcPts val="0"/>
              </a:spcAft>
              <a:buSzPts val="1400"/>
              <a:buNone/>
            </a:pPr>
            <a:r>
              <a:rPr b="1" lang="en-US" sz="1100"/>
              <a:t>Heating Unit</a:t>
            </a:r>
            <a:r>
              <a:rPr lang="en-US" sz="1100"/>
              <a:t>: Used to </a:t>
            </a:r>
            <a:r>
              <a:rPr b="1" lang="en-US" sz="1100"/>
              <a:t>transfer heat from steam to other media</a:t>
            </a:r>
            <a:r>
              <a:rPr lang="en-US" sz="1100"/>
              <a:t> (like water or air) for heating or process applications.</a:t>
            </a:r>
            <a:endParaRPr sz="1100"/>
          </a:p>
          <a:p>
            <a:pPr indent="0" lvl="0" marL="0" rtl="0" algn="l">
              <a:lnSpc>
                <a:spcPct val="100000"/>
              </a:lnSpc>
              <a:spcBef>
                <a:spcPts val="0"/>
              </a:spcBef>
              <a:spcAft>
                <a:spcPts val="0"/>
              </a:spcAft>
              <a:buSzPts val="1400"/>
              <a:buNone/>
            </a:pPr>
            <a:r>
              <a:rPr b="1" lang="en-US" sz="1100"/>
              <a:t>Condensate Recovery System</a:t>
            </a:r>
            <a:r>
              <a:rPr lang="en-US" sz="1100"/>
              <a:t>: Captures condensate and returns it to the boiler to be reheated, reducing water and energy consumption.</a:t>
            </a:r>
            <a:endParaRPr sz="1100"/>
          </a:p>
          <a:p>
            <a:pPr indent="0" lvl="0" marL="0" rtl="0" algn="l">
              <a:lnSpc>
                <a:spcPct val="100000"/>
              </a:lnSpc>
              <a:spcBef>
                <a:spcPts val="0"/>
              </a:spcBef>
              <a:spcAft>
                <a:spcPts val="0"/>
              </a:spcAft>
              <a:buSzPts val="1400"/>
              <a:buNone/>
            </a:pPr>
            <a:r>
              <a:rPr b="1" lang="en-US" sz="1100"/>
              <a:t>Control Systems: </a:t>
            </a:r>
            <a:r>
              <a:rPr lang="en-US" sz="1100"/>
              <a:t>Include sensors, controllers, and automation software to monitor and adjust the </a:t>
            </a:r>
            <a:r>
              <a:rPr b="1" lang="en-US" sz="1100"/>
              <a:t>pressure, temperature, and flow rate</a:t>
            </a:r>
            <a:r>
              <a:rPr lang="en-US" sz="1100"/>
              <a:t> of steam.</a:t>
            </a:r>
            <a:endParaRPr sz="1100"/>
          </a:p>
        </p:txBody>
      </p:sp>
      <p:sp>
        <p:nvSpPr>
          <p:cNvPr id="319" name="Google Shape;319;g314ee25c602_0_3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314ee25c602_0_5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7" name="Google Shape;327;g314ee25c602_0_5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g314ee25c602_0_5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14ee25c602_0_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4" name="Google Shape;334;g314ee25c602_0_5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100"/>
              <a:t>What is the The Steam Assessment Module? T</a:t>
            </a:r>
            <a:r>
              <a:rPr lang="en-US" sz="1100">
                <a:solidFill>
                  <a:srgbClr val="292929"/>
                </a:solidFill>
              </a:rPr>
              <a:t>his tool helps users identify and evaluate the potential energy savings opportunities in steam systems. Industrial users can better understand the current operating conditions of the components of a steam system, including boilers, turbines and flash tanks. The tool helps estimate the various steam flows throughout the system and test "what-if" scenarios for various opportunities to reduce energy use. </a:t>
            </a:r>
            <a:endParaRPr sz="1000"/>
          </a:p>
        </p:txBody>
      </p:sp>
      <p:sp>
        <p:nvSpPr>
          <p:cNvPr id="335" name="Google Shape;335;g314ee25c602_0_56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14ee25c602_0_2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314ee25c602_0_28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Facilitator’s note:</a:t>
            </a:r>
            <a:endParaRPr/>
          </a:p>
          <a:p>
            <a:pPr indent="0" lvl="0" marL="0" rtl="0" algn="l">
              <a:lnSpc>
                <a:spcPct val="100000"/>
              </a:lnSpc>
              <a:spcBef>
                <a:spcPts val="0"/>
              </a:spcBef>
              <a:spcAft>
                <a:spcPts val="0"/>
              </a:spcAft>
              <a:buSzPts val="1400"/>
              <a:buNone/>
            </a:pPr>
            <a:r>
              <a:rPr lang="en-US"/>
              <a:t>The steam system module in MEASUR offers key features to help industries optimize energy efficiency and reduce operational costs. It identifies potential energy savings by thoroughly evaluating steam systems, including boilers, turbines, and flash tanks. The module provides comprehensive analysis capabilities, enabling users to understand system performance and pinpoint areas for improvement. Additionally, it allows users to test "what-if" scenarios to explore the impact of various energy-saving measures. By optimizing steam system efficiency, industrial users can enhance performance, reduce energy consumption, and achieve significant cost savings while minimizing their environmental footprint.</a:t>
            </a:r>
            <a:endParaRPr/>
          </a:p>
        </p:txBody>
      </p:sp>
      <p:sp>
        <p:nvSpPr>
          <p:cNvPr id="345" name="Google Shape;345;g314ee25c602_0_28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chemeClr val="dk1"/>
              </a:buClr>
              <a:buSzPts val="18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43"/>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0" name="Google Shape;20;p43"/>
          <p:cNvSpPr txBox="1"/>
          <p:nvPr>
            <p:ph idx="1" type="subTitle"/>
          </p:nvPr>
        </p:nvSpPr>
        <p:spPr>
          <a:xfrm>
            <a:off x="1143000" y="2701529"/>
            <a:ext cx="6858000" cy="12417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1" name="Google Shape;21;p4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5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52"/>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2" name="Google Shape;72;p5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5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5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53"/>
          <p:cNvSpPr txBox="1"/>
          <p:nvPr>
            <p:ph type="title"/>
          </p:nvPr>
        </p:nvSpPr>
        <p:spPr>
          <a:xfrm rot="5400000">
            <a:off x="5350050" y="1467544"/>
            <a:ext cx="4359000" cy="19716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53"/>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5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9" name="Google Shape;79;p5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5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8" name="Shape 88"/>
        <p:cNvGrpSpPr/>
        <p:nvPr/>
      </p:nvGrpSpPr>
      <p:grpSpPr>
        <a:xfrm>
          <a:off x="0" y="0"/>
          <a:ext cx="0" cy="0"/>
          <a:chOff x="0" y="0"/>
          <a:chExt cx="0" cy="0"/>
        </a:xfrm>
      </p:grpSpPr>
      <p:sp>
        <p:nvSpPr>
          <p:cNvPr id="89" name="Google Shape;89;g314ee25c602_0_105"/>
          <p:cNvSpPr txBox="1"/>
          <p:nvPr>
            <p:ph type="ctrTitle"/>
          </p:nvPr>
        </p:nvSpPr>
        <p:spPr>
          <a:xfrm>
            <a:off x="1143000" y="1580912"/>
            <a:ext cx="6858000" cy="1642500"/>
          </a:xfrm>
          <a:prstGeom prst="rect">
            <a:avLst/>
          </a:prstGeom>
          <a:noFill/>
          <a:ln>
            <a:noFill/>
          </a:ln>
        </p:spPr>
        <p:txBody>
          <a:bodyPr anchorCtr="0" anchor="b" bIns="35550" lIns="71100" spcFirstLastPara="1" rIns="71100" wrap="square" tIns="35550">
            <a:normAutofit/>
          </a:bodyPr>
          <a:lstStyle>
            <a:lvl1pPr lvl="0" algn="ctr">
              <a:lnSpc>
                <a:spcPct val="90000"/>
              </a:lnSpc>
              <a:spcBef>
                <a:spcPts val="0"/>
              </a:spcBef>
              <a:spcAft>
                <a:spcPts val="0"/>
              </a:spcAft>
              <a:buClr>
                <a:schemeClr val="dk1"/>
              </a:buClr>
              <a:buSzPts val="4700"/>
              <a:buFont typeface="Arial Black"/>
              <a:buChar char="●"/>
              <a:defRPr sz="4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g314ee25c602_0_105"/>
          <p:cNvSpPr txBox="1"/>
          <p:nvPr>
            <p:ph idx="1" type="subTitle"/>
          </p:nvPr>
        </p:nvSpPr>
        <p:spPr>
          <a:xfrm>
            <a:off x="1143000" y="3390900"/>
            <a:ext cx="6858000" cy="1291500"/>
          </a:xfrm>
          <a:prstGeom prst="rect">
            <a:avLst/>
          </a:prstGeom>
          <a:noFill/>
          <a:ln>
            <a:noFill/>
          </a:ln>
        </p:spPr>
        <p:txBody>
          <a:bodyPr anchorCtr="0" anchor="t" bIns="35550" lIns="71100" spcFirstLastPara="1" rIns="71100" wrap="square" tIns="35550">
            <a:normAutofit/>
          </a:bodyPr>
          <a:lstStyle>
            <a:lvl1pPr lvl="0" algn="ctr">
              <a:lnSpc>
                <a:spcPct val="90000"/>
              </a:lnSpc>
              <a:spcBef>
                <a:spcPts val="900"/>
              </a:spcBef>
              <a:spcAft>
                <a:spcPts val="0"/>
              </a:spcAft>
              <a:buClr>
                <a:schemeClr val="dk1"/>
              </a:buClr>
              <a:buSzPts val="1900"/>
              <a:buNone/>
              <a:defRPr sz="1900"/>
            </a:lvl1pPr>
            <a:lvl2pPr lvl="1" algn="ctr">
              <a:lnSpc>
                <a:spcPct val="90000"/>
              </a:lnSpc>
              <a:spcBef>
                <a:spcPts val="400"/>
              </a:spcBef>
              <a:spcAft>
                <a:spcPts val="0"/>
              </a:spcAft>
              <a:buClr>
                <a:schemeClr val="dk1"/>
              </a:buClr>
              <a:buSzPts val="1600"/>
              <a:buNone/>
              <a:defRPr sz="1600"/>
            </a:lvl2pPr>
            <a:lvl3pPr lvl="2" algn="ctr">
              <a:lnSpc>
                <a:spcPct val="90000"/>
              </a:lnSpc>
              <a:spcBef>
                <a:spcPts val="400"/>
              </a:spcBef>
              <a:spcAft>
                <a:spcPts val="0"/>
              </a:spcAft>
              <a:buClr>
                <a:schemeClr val="dk1"/>
              </a:buClr>
              <a:buSzPts val="1500"/>
              <a:buNone/>
              <a:defRPr sz="15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91" name="Shape 9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2" name="Shape 92"/>
        <p:cNvGrpSpPr/>
        <p:nvPr/>
      </p:nvGrpSpPr>
      <p:grpSpPr>
        <a:xfrm>
          <a:off x="0" y="0"/>
          <a:ext cx="0" cy="0"/>
          <a:chOff x="0" y="0"/>
          <a:chExt cx="0" cy="0"/>
        </a:xfrm>
      </p:grpSpPr>
      <p:sp>
        <p:nvSpPr>
          <p:cNvPr id="93" name="Google Shape;93;g314ee25c602_0_109"/>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4" name="Shape 94"/>
        <p:cNvGrpSpPr/>
        <p:nvPr/>
      </p:nvGrpSpPr>
      <p:grpSpPr>
        <a:xfrm>
          <a:off x="0" y="0"/>
          <a:ext cx="0" cy="0"/>
          <a:chOff x="0" y="0"/>
          <a:chExt cx="0" cy="0"/>
        </a:xfrm>
      </p:grpSpPr>
      <p:sp>
        <p:nvSpPr>
          <p:cNvPr id="95" name="Google Shape;95;g314ee25c602_0_111"/>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6" name="Shape 96"/>
        <p:cNvGrpSpPr/>
        <p:nvPr/>
      </p:nvGrpSpPr>
      <p:grpSpPr>
        <a:xfrm>
          <a:off x="0" y="0"/>
          <a:ext cx="0" cy="0"/>
          <a:chOff x="0" y="0"/>
          <a:chExt cx="0" cy="0"/>
        </a:xfrm>
      </p:grpSpPr>
      <p:sp>
        <p:nvSpPr>
          <p:cNvPr id="97" name="Google Shape;97;g314ee25c602_0_113"/>
          <p:cNvSpPr txBox="1"/>
          <p:nvPr>
            <p:ph type="title"/>
          </p:nvPr>
        </p:nvSpPr>
        <p:spPr>
          <a:xfrm>
            <a:off x="304800" y="673440"/>
            <a:ext cx="8545500" cy="5949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15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g314ee25c602_0_113"/>
          <p:cNvSpPr txBox="1"/>
          <p:nvPr>
            <p:ph idx="1" type="body"/>
          </p:nvPr>
        </p:nvSpPr>
        <p:spPr>
          <a:xfrm>
            <a:off x="628650" y="1369219"/>
            <a:ext cx="3886200" cy="3263400"/>
          </a:xfrm>
          <a:prstGeom prst="rect">
            <a:avLst/>
          </a:prstGeom>
          <a:noFill/>
          <a:ln>
            <a:noFill/>
          </a:ln>
        </p:spPr>
        <p:txBody>
          <a:bodyPr anchorCtr="0" anchor="t" bIns="35550" lIns="71100" spcFirstLastPara="1" rIns="71100" wrap="square" tIns="35550">
            <a:normAutofit/>
          </a:bodyPr>
          <a:lstStyle>
            <a:lvl1pPr indent="-323850" lvl="0" marL="457200" algn="l">
              <a:lnSpc>
                <a:spcPct val="90000"/>
              </a:lnSpc>
              <a:spcBef>
                <a:spcPts val="900"/>
              </a:spcBef>
              <a:spcAft>
                <a:spcPts val="0"/>
              </a:spcAft>
              <a:buClr>
                <a:schemeClr val="dk1"/>
              </a:buClr>
              <a:buSzPts val="1500"/>
              <a:buChar char="●"/>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99" name="Google Shape;99;g314ee25c602_0_113"/>
          <p:cNvSpPr txBox="1"/>
          <p:nvPr>
            <p:ph idx="2" type="body"/>
          </p:nvPr>
        </p:nvSpPr>
        <p:spPr>
          <a:xfrm>
            <a:off x="4629150" y="1369219"/>
            <a:ext cx="3886200" cy="3263400"/>
          </a:xfrm>
          <a:prstGeom prst="rect">
            <a:avLst/>
          </a:prstGeom>
          <a:noFill/>
          <a:ln>
            <a:noFill/>
          </a:ln>
        </p:spPr>
        <p:txBody>
          <a:bodyPr anchorCtr="0" anchor="t" bIns="35550" lIns="71100" spcFirstLastPara="1" rIns="71100" wrap="square" tIns="35550">
            <a:normAutofit/>
          </a:bodyPr>
          <a:lstStyle>
            <a:lvl1pPr indent="-323850" lvl="0" marL="457200" algn="l">
              <a:lnSpc>
                <a:spcPct val="90000"/>
              </a:lnSpc>
              <a:spcBef>
                <a:spcPts val="900"/>
              </a:spcBef>
              <a:spcAft>
                <a:spcPts val="0"/>
              </a:spcAft>
              <a:buClr>
                <a:schemeClr val="dk1"/>
              </a:buClr>
              <a:buSzPts val="1500"/>
              <a:buChar char="●"/>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00" name="Google Shape;100;g314ee25c602_0_113"/>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g314ee25c602_0_113"/>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g314ee25c602_0_113"/>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3" name="Google Shape;103;g314ee25c602_0_113"/>
          <p:cNvSpPr txBox="1"/>
          <p:nvPr>
            <p:ph idx="3"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04" name="Shape 104"/>
        <p:cNvGrpSpPr/>
        <p:nvPr/>
      </p:nvGrpSpPr>
      <p:grpSpPr>
        <a:xfrm>
          <a:off x="0" y="0"/>
          <a:ext cx="0" cy="0"/>
          <a:chOff x="0" y="0"/>
          <a:chExt cx="0" cy="0"/>
        </a:xfrm>
      </p:grpSpPr>
      <p:sp>
        <p:nvSpPr>
          <p:cNvPr id="105" name="Google Shape;105;g314ee25c602_0_121"/>
          <p:cNvSpPr txBox="1"/>
          <p:nvPr>
            <p:ph type="title"/>
          </p:nvPr>
        </p:nvSpPr>
        <p:spPr>
          <a:xfrm>
            <a:off x="629841" y="650082"/>
            <a:ext cx="7886700" cy="6180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15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g314ee25c602_0_121"/>
          <p:cNvSpPr txBox="1"/>
          <p:nvPr>
            <p:ph idx="1" type="body"/>
          </p:nvPr>
        </p:nvSpPr>
        <p:spPr>
          <a:xfrm>
            <a:off x="629841" y="1260872"/>
            <a:ext cx="3868500" cy="618000"/>
          </a:xfrm>
          <a:prstGeom prst="rect">
            <a:avLst/>
          </a:prstGeom>
          <a:noFill/>
          <a:ln>
            <a:noFill/>
          </a:ln>
        </p:spPr>
        <p:txBody>
          <a:bodyPr anchorCtr="0" anchor="b" bIns="35550" lIns="71100" spcFirstLastPara="1" rIns="71100" wrap="square" tIns="35550">
            <a:normAutofit/>
          </a:bodyPr>
          <a:lstStyle>
            <a:lvl1pPr indent="-228600" lvl="0" marL="457200" algn="l">
              <a:lnSpc>
                <a:spcPct val="90000"/>
              </a:lnSpc>
              <a:spcBef>
                <a:spcPts val="900"/>
              </a:spcBef>
              <a:spcAft>
                <a:spcPts val="0"/>
              </a:spcAft>
              <a:buClr>
                <a:schemeClr val="dk1"/>
              </a:buClr>
              <a:buSzPts val="1900"/>
              <a:buNone/>
              <a:defRPr b="1" sz="1900"/>
            </a:lvl1pPr>
            <a:lvl2pPr indent="-228600" lvl="1" marL="914400" algn="l">
              <a:lnSpc>
                <a:spcPct val="90000"/>
              </a:lnSpc>
              <a:spcBef>
                <a:spcPts val="400"/>
              </a:spcBef>
              <a:spcAft>
                <a:spcPts val="0"/>
              </a:spcAft>
              <a:buClr>
                <a:schemeClr val="dk1"/>
              </a:buClr>
              <a:buSzPts val="1600"/>
              <a:buNone/>
              <a:defRPr b="1" sz="1600"/>
            </a:lvl2pPr>
            <a:lvl3pPr indent="-228600" lvl="2" marL="1371600" algn="l">
              <a:lnSpc>
                <a:spcPct val="90000"/>
              </a:lnSpc>
              <a:spcBef>
                <a:spcPts val="400"/>
              </a:spcBef>
              <a:spcAft>
                <a:spcPts val="0"/>
              </a:spcAft>
              <a:buClr>
                <a:schemeClr val="dk1"/>
              </a:buClr>
              <a:buSzPts val="1500"/>
              <a:buNone/>
              <a:defRPr b="1" sz="15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7" name="Google Shape;107;g314ee25c602_0_121"/>
          <p:cNvSpPr txBox="1"/>
          <p:nvPr>
            <p:ph idx="2" type="body"/>
          </p:nvPr>
        </p:nvSpPr>
        <p:spPr>
          <a:xfrm>
            <a:off x="629841" y="1878806"/>
            <a:ext cx="3868500" cy="2763600"/>
          </a:xfrm>
          <a:prstGeom prst="rect">
            <a:avLst/>
          </a:prstGeom>
          <a:noFill/>
          <a:ln>
            <a:noFill/>
          </a:ln>
        </p:spPr>
        <p:txBody>
          <a:bodyPr anchorCtr="0" anchor="t" bIns="35550" lIns="71100" spcFirstLastPara="1" rIns="71100" wrap="square" tIns="35550">
            <a:normAutofit/>
          </a:bodyPr>
          <a:lstStyle>
            <a:lvl1pPr indent="-323850" lvl="0" marL="457200" algn="l">
              <a:lnSpc>
                <a:spcPct val="90000"/>
              </a:lnSpc>
              <a:spcBef>
                <a:spcPts val="900"/>
              </a:spcBef>
              <a:spcAft>
                <a:spcPts val="0"/>
              </a:spcAft>
              <a:buClr>
                <a:schemeClr val="dk1"/>
              </a:buClr>
              <a:buSzPts val="1500"/>
              <a:buChar char="●"/>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08" name="Google Shape;108;g314ee25c602_0_121"/>
          <p:cNvSpPr txBox="1"/>
          <p:nvPr>
            <p:ph idx="3" type="body"/>
          </p:nvPr>
        </p:nvSpPr>
        <p:spPr>
          <a:xfrm>
            <a:off x="4629150" y="1260872"/>
            <a:ext cx="3887400" cy="618000"/>
          </a:xfrm>
          <a:prstGeom prst="rect">
            <a:avLst/>
          </a:prstGeom>
          <a:noFill/>
          <a:ln>
            <a:noFill/>
          </a:ln>
        </p:spPr>
        <p:txBody>
          <a:bodyPr anchorCtr="0" anchor="b" bIns="35550" lIns="71100" spcFirstLastPara="1" rIns="71100" wrap="square" tIns="35550">
            <a:normAutofit/>
          </a:bodyPr>
          <a:lstStyle>
            <a:lvl1pPr indent="-228600" lvl="0" marL="457200" algn="l">
              <a:lnSpc>
                <a:spcPct val="90000"/>
              </a:lnSpc>
              <a:spcBef>
                <a:spcPts val="900"/>
              </a:spcBef>
              <a:spcAft>
                <a:spcPts val="0"/>
              </a:spcAft>
              <a:buClr>
                <a:schemeClr val="dk1"/>
              </a:buClr>
              <a:buSzPts val="1900"/>
              <a:buNone/>
              <a:defRPr b="1" sz="1900"/>
            </a:lvl1pPr>
            <a:lvl2pPr indent="-228600" lvl="1" marL="914400" algn="l">
              <a:lnSpc>
                <a:spcPct val="90000"/>
              </a:lnSpc>
              <a:spcBef>
                <a:spcPts val="400"/>
              </a:spcBef>
              <a:spcAft>
                <a:spcPts val="0"/>
              </a:spcAft>
              <a:buClr>
                <a:schemeClr val="dk1"/>
              </a:buClr>
              <a:buSzPts val="1600"/>
              <a:buNone/>
              <a:defRPr b="1" sz="1600"/>
            </a:lvl2pPr>
            <a:lvl3pPr indent="-228600" lvl="2" marL="1371600" algn="l">
              <a:lnSpc>
                <a:spcPct val="90000"/>
              </a:lnSpc>
              <a:spcBef>
                <a:spcPts val="400"/>
              </a:spcBef>
              <a:spcAft>
                <a:spcPts val="0"/>
              </a:spcAft>
              <a:buClr>
                <a:schemeClr val="dk1"/>
              </a:buClr>
              <a:buSzPts val="1500"/>
              <a:buNone/>
              <a:defRPr b="1" sz="15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09" name="Google Shape;109;g314ee25c602_0_121"/>
          <p:cNvSpPr txBox="1"/>
          <p:nvPr>
            <p:ph idx="4" type="body"/>
          </p:nvPr>
        </p:nvSpPr>
        <p:spPr>
          <a:xfrm>
            <a:off x="4629150" y="1878806"/>
            <a:ext cx="3887400" cy="2763600"/>
          </a:xfrm>
          <a:prstGeom prst="rect">
            <a:avLst/>
          </a:prstGeom>
          <a:noFill/>
          <a:ln>
            <a:noFill/>
          </a:ln>
        </p:spPr>
        <p:txBody>
          <a:bodyPr anchorCtr="0" anchor="t" bIns="35550" lIns="71100" spcFirstLastPara="1" rIns="71100" wrap="square" tIns="35550">
            <a:normAutofit/>
          </a:bodyPr>
          <a:lstStyle>
            <a:lvl1pPr indent="-323850" lvl="0" marL="457200" algn="l">
              <a:lnSpc>
                <a:spcPct val="90000"/>
              </a:lnSpc>
              <a:spcBef>
                <a:spcPts val="900"/>
              </a:spcBef>
              <a:spcAft>
                <a:spcPts val="0"/>
              </a:spcAft>
              <a:buClr>
                <a:schemeClr val="dk1"/>
              </a:buClr>
              <a:buSzPts val="1500"/>
              <a:buChar char="●"/>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10" name="Google Shape;110;g314ee25c602_0_121"/>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g314ee25c602_0_121"/>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g314ee25c602_0_121"/>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3" name="Google Shape;113;g314ee25c602_0_121"/>
          <p:cNvSpPr txBox="1"/>
          <p:nvPr>
            <p:ph idx="5"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14" name="Shape 114"/>
        <p:cNvGrpSpPr/>
        <p:nvPr/>
      </p:nvGrpSpPr>
      <p:grpSpPr>
        <a:xfrm>
          <a:off x="0" y="0"/>
          <a:ext cx="0" cy="0"/>
          <a:chOff x="0" y="0"/>
          <a:chExt cx="0" cy="0"/>
        </a:xfrm>
      </p:grpSpPr>
      <p:sp>
        <p:nvSpPr>
          <p:cNvPr id="115" name="Google Shape;115;g314ee25c602_0_131"/>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g314ee25c602_0_131"/>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g314ee25c602_0_131"/>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g314ee25c602_0_131"/>
          <p:cNvSpPr txBox="1"/>
          <p:nvPr>
            <p:ph idx="1"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19" name="Shape 119"/>
        <p:cNvGrpSpPr/>
        <p:nvPr/>
      </p:nvGrpSpPr>
      <p:grpSpPr>
        <a:xfrm>
          <a:off x="0" y="0"/>
          <a:ext cx="0" cy="0"/>
          <a:chOff x="0" y="0"/>
          <a:chExt cx="0" cy="0"/>
        </a:xfrm>
      </p:grpSpPr>
      <p:sp>
        <p:nvSpPr>
          <p:cNvPr id="120" name="Google Shape;120;g314ee25c602_0_136"/>
          <p:cNvSpPr txBox="1"/>
          <p:nvPr>
            <p:ph type="title"/>
          </p:nvPr>
        </p:nvSpPr>
        <p:spPr>
          <a:xfrm>
            <a:off x="304800" y="740568"/>
            <a:ext cx="3274200" cy="8028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2500"/>
              <a:buFont typeface="Arial Black"/>
              <a:buChar char="●"/>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1" name="Google Shape;121;g314ee25c602_0_136"/>
          <p:cNvSpPr txBox="1"/>
          <p:nvPr>
            <p:ph idx="1" type="body"/>
          </p:nvPr>
        </p:nvSpPr>
        <p:spPr>
          <a:xfrm>
            <a:off x="3887391" y="740569"/>
            <a:ext cx="4629300" cy="3655200"/>
          </a:xfrm>
          <a:prstGeom prst="rect">
            <a:avLst/>
          </a:prstGeom>
          <a:noFill/>
          <a:ln>
            <a:noFill/>
          </a:ln>
        </p:spPr>
        <p:txBody>
          <a:bodyPr anchorCtr="0" anchor="t" bIns="35550" lIns="71100" spcFirstLastPara="1" rIns="71100" wrap="square" tIns="35550">
            <a:normAutofit/>
          </a:bodyPr>
          <a:lstStyle>
            <a:lvl1pPr indent="-387350" lvl="0" marL="457200" algn="l">
              <a:lnSpc>
                <a:spcPct val="90000"/>
              </a:lnSpc>
              <a:spcBef>
                <a:spcPts val="900"/>
              </a:spcBef>
              <a:spcAft>
                <a:spcPts val="0"/>
              </a:spcAft>
              <a:buClr>
                <a:schemeClr val="dk1"/>
              </a:buClr>
              <a:buSzPts val="2500"/>
              <a:buChar char="●"/>
              <a:defRPr sz="2500"/>
            </a:lvl1pPr>
            <a:lvl2pPr indent="-368300" lvl="1" marL="914400" algn="l">
              <a:lnSpc>
                <a:spcPct val="90000"/>
              </a:lnSpc>
              <a:spcBef>
                <a:spcPts val="400"/>
              </a:spcBef>
              <a:spcAft>
                <a:spcPts val="0"/>
              </a:spcAft>
              <a:buClr>
                <a:schemeClr val="dk1"/>
              </a:buClr>
              <a:buSzPts val="2200"/>
              <a:buChar char="○"/>
              <a:defRPr sz="2200"/>
            </a:lvl2pPr>
            <a:lvl3pPr indent="-349250" lvl="2" marL="1371600" algn="l">
              <a:lnSpc>
                <a:spcPct val="90000"/>
              </a:lnSpc>
              <a:spcBef>
                <a:spcPts val="400"/>
              </a:spcBef>
              <a:spcAft>
                <a:spcPts val="0"/>
              </a:spcAft>
              <a:buClr>
                <a:schemeClr val="dk1"/>
              </a:buClr>
              <a:buSzPts val="1900"/>
              <a:buChar char="■"/>
              <a:defRPr sz="1900"/>
            </a:lvl3pPr>
            <a:lvl4pPr indent="-330200" lvl="3" marL="1828800" algn="l">
              <a:lnSpc>
                <a:spcPct val="90000"/>
              </a:lnSpc>
              <a:spcBef>
                <a:spcPts val="400"/>
              </a:spcBef>
              <a:spcAft>
                <a:spcPts val="0"/>
              </a:spcAft>
              <a:buClr>
                <a:schemeClr val="dk1"/>
              </a:buClr>
              <a:buSzPts val="1600"/>
              <a:buChar char="●"/>
              <a:defRPr sz="1600"/>
            </a:lvl4pPr>
            <a:lvl5pPr indent="-330200" lvl="4" marL="2286000" algn="l">
              <a:lnSpc>
                <a:spcPct val="90000"/>
              </a:lnSpc>
              <a:spcBef>
                <a:spcPts val="400"/>
              </a:spcBef>
              <a:spcAft>
                <a:spcPts val="0"/>
              </a:spcAft>
              <a:buClr>
                <a:schemeClr val="dk1"/>
              </a:buClr>
              <a:buSzPts val="1600"/>
              <a:buChar char="○"/>
              <a:defRPr sz="1600"/>
            </a:lvl5pPr>
            <a:lvl6pPr indent="-330200" lvl="5" marL="2743200" algn="l">
              <a:lnSpc>
                <a:spcPct val="90000"/>
              </a:lnSpc>
              <a:spcBef>
                <a:spcPts val="400"/>
              </a:spcBef>
              <a:spcAft>
                <a:spcPts val="0"/>
              </a:spcAft>
              <a:buClr>
                <a:schemeClr val="dk1"/>
              </a:buClr>
              <a:buSzPts val="1600"/>
              <a:buChar char="■"/>
              <a:defRPr sz="1600"/>
            </a:lvl6pPr>
            <a:lvl7pPr indent="-330200" lvl="6" marL="3200400" algn="l">
              <a:lnSpc>
                <a:spcPct val="90000"/>
              </a:lnSpc>
              <a:spcBef>
                <a:spcPts val="400"/>
              </a:spcBef>
              <a:spcAft>
                <a:spcPts val="0"/>
              </a:spcAft>
              <a:buClr>
                <a:schemeClr val="dk1"/>
              </a:buClr>
              <a:buSzPts val="1600"/>
              <a:buChar char="●"/>
              <a:defRPr sz="1600"/>
            </a:lvl7pPr>
            <a:lvl8pPr indent="-330200" lvl="7" marL="3657600" algn="l">
              <a:lnSpc>
                <a:spcPct val="90000"/>
              </a:lnSpc>
              <a:spcBef>
                <a:spcPts val="400"/>
              </a:spcBef>
              <a:spcAft>
                <a:spcPts val="0"/>
              </a:spcAft>
              <a:buClr>
                <a:schemeClr val="dk1"/>
              </a:buClr>
              <a:buSzPts val="1600"/>
              <a:buChar char="○"/>
              <a:defRPr sz="1600"/>
            </a:lvl8pPr>
            <a:lvl9pPr indent="-330200" lvl="8" marL="4114800" algn="l">
              <a:lnSpc>
                <a:spcPct val="90000"/>
              </a:lnSpc>
              <a:spcBef>
                <a:spcPts val="400"/>
              </a:spcBef>
              <a:spcAft>
                <a:spcPts val="0"/>
              </a:spcAft>
              <a:buClr>
                <a:schemeClr val="dk1"/>
              </a:buClr>
              <a:buSzPts val="1600"/>
              <a:buChar char="■"/>
              <a:defRPr sz="1600"/>
            </a:lvl9pPr>
          </a:lstStyle>
          <a:p/>
        </p:txBody>
      </p:sp>
      <p:sp>
        <p:nvSpPr>
          <p:cNvPr id="122" name="Google Shape;122;g314ee25c602_0_136"/>
          <p:cNvSpPr txBox="1"/>
          <p:nvPr>
            <p:ph idx="2" type="body"/>
          </p:nvPr>
        </p:nvSpPr>
        <p:spPr>
          <a:xfrm>
            <a:off x="304800" y="1543050"/>
            <a:ext cx="3274200" cy="2858700"/>
          </a:xfrm>
          <a:prstGeom prst="rect">
            <a:avLst/>
          </a:prstGeom>
          <a:noFill/>
          <a:ln>
            <a:noFill/>
          </a:ln>
        </p:spPr>
        <p:txBody>
          <a:bodyPr anchorCtr="0" anchor="t" bIns="35550" lIns="71100" spcFirstLastPara="1" rIns="71100" wrap="square" tIns="35550">
            <a:normAutofit/>
          </a:bodyPr>
          <a:lstStyle>
            <a:lvl1pPr indent="-228600" lvl="0" marL="457200" algn="l">
              <a:lnSpc>
                <a:spcPct val="90000"/>
              </a:lnSpc>
              <a:spcBef>
                <a:spcPts val="9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200"/>
              <a:buNone/>
              <a:defRPr sz="12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900"/>
              <a:buNone/>
              <a:defRPr sz="900"/>
            </a:lvl4pPr>
            <a:lvl5pPr indent="-228600" lvl="4" marL="2286000" algn="l">
              <a:lnSpc>
                <a:spcPct val="90000"/>
              </a:lnSpc>
              <a:spcBef>
                <a:spcPts val="400"/>
              </a:spcBef>
              <a:spcAft>
                <a:spcPts val="0"/>
              </a:spcAft>
              <a:buClr>
                <a:schemeClr val="dk1"/>
              </a:buClr>
              <a:buSzPts val="900"/>
              <a:buNone/>
              <a:defRPr sz="900"/>
            </a:lvl5pPr>
            <a:lvl6pPr indent="-228600" lvl="5" marL="2743200" algn="l">
              <a:lnSpc>
                <a:spcPct val="90000"/>
              </a:lnSpc>
              <a:spcBef>
                <a:spcPts val="400"/>
              </a:spcBef>
              <a:spcAft>
                <a:spcPts val="0"/>
              </a:spcAft>
              <a:buClr>
                <a:schemeClr val="dk1"/>
              </a:buClr>
              <a:buSzPts val="900"/>
              <a:buNone/>
              <a:defRPr sz="900"/>
            </a:lvl6pPr>
            <a:lvl7pPr indent="-228600" lvl="6" marL="3200400" algn="l">
              <a:lnSpc>
                <a:spcPct val="90000"/>
              </a:lnSpc>
              <a:spcBef>
                <a:spcPts val="400"/>
              </a:spcBef>
              <a:spcAft>
                <a:spcPts val="0"/>
              </a:spcAft>
              <a:buClr>
                <a:schemeClr val="dk1"/>
              </a:buClr>
              <a:buSzPts val="900"/>
              <a:buNone/>
              <a:defRPr sz="900"/>
            </a:lvl7pPr>
            <a:lvl8pPr indent="-228600" lvl="7" marL="3657600" algn="l">
              <a:lnSpc>
                <a:spcPct val="90000"/>
              </a:lnSpc>
              <a:spcBef>
                <a:spcPts val="400"/>
              </a:spcBef>
              <a:spcAft>
                <a:spcPts val="0"/>
              </a:spcAft>
              <a:buClr>
                <a:schemeClr val="dk1"/>
              </a:buClr>
              <a:buSzPts val="900"/>
              <a:buNone/>
              <a:defRPr sz="900"/>
            </a:lvl8pPr>
            <a:lvl9pPr indent="-228600" lvl="8" marL="4114800" algn="l">
              <a:lnSpc>
                <a:spcPct val="90000"/>
              </a:lnSpc>
              <a:spcBef>
                <a:spcPts val="400"/>
              </a:spcBef>
              <a:spcAft>
                <a:spcPts val="0"/>
              </a:spcAft>
              <a:buClr>
                <a:schemeClr val="dk1"/>
              </a:buClr>
              <a:buSzPts val="900"/>
              <a:buNone/>
              <a:defRPr sz="900"/>
            </a:lvl9pPr>
          </a:lstStyle>
          <a:p/>
        </p:txBody>
      </p:sp>
      <p:sp>
        <p:nvSpPr>
          <p:cNvPr id="123" name="Google Shape;123;g314ee25c602_0_136"/>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g314ee25c602_0_136"/>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g314ee25c602_0_136"/>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26" name="Google Shape;126;g314ee25c602_0_136"/>
          <p:cNvSpPr txBox="1"/>
          <p:nvPr>
            <p:ph idx="3"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44"/>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 name="Google Shape;24;p44"/>
          <p:cNvSpPr txBox="1"/>
          <p:nvPr>
            <p:ph idx="1" type="body"/>
          </p:nvPr>
        </p:nvSpPr>
        <p:spPr>
          <a:xfrm>
            <a:off x="628650" y="1369224"/>
            <a:ext cx="7886700" cy="28155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5" name="Google Shape;25;p44"/>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1pPr>
            <a:lvl2pPr indent="0" lvl="1"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2pPr>
            <a:lvl3pPr indent="0" lvl="2"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3pPr>
            <a:lvl4pPr indent="0" lvl="3"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4pPr>
            <a:lvl5pPr indent="0" lvl="4"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5pPr>
            <a:lvl6pPr indent="0" lvl="5"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6pPr>
            <a:lvl7pPr indent="0" lvl="6"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7pPr>
            <a:lvl8pPr indent="0" lvl="7"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8pPr>
            <a:lvl9pPr indent="0" lvl="8"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27" name="Shape 127"/>
        <p:cNvGrpSpPr/>
        <p:nvPr/>
      </p:nvGrpSpPr>
      <p:grpSpPr>
        <a:xfrm>
          <a:off x="0" y="0"/>
          <a:ext cx="0" cy="0"/>
          <a:chOff x="0" y="0"/>
          <a:chExt cx="0" cy="0"/>
        </a:xfrm>
      </p:grpSpPr>
      <p:sp>
        <p:nvSpPr>
          <p:cNvPr id="128" name="Google Shape;128;g314ee25c602_0_144"/>
          <p:cNvSpPr txBox="1"/>
          <p:nvPr>
            <p:ph type="title"/>
          </p:nvPr>
        </p:nvSpPr>
        <p:spPr>
          <a:xfrm>
            <a:off x="304800" y="740568"/>
            <a:ext cx="3274200" cy="8028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2500"/>
              <a:buFont typeface="Arial Black"/>
              <a:buChar char="●"/>
              <a:defRPr sz="2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9" name="Google Shape;129;g314ee25c602_0_144"/>
          <p:cNvSpPr/>
          <p:nvPr>
            <p:ph idx="2" type="pic"/>
          </p:nvPr>
        </p:nvSpPr>
        <p:spPr>
          <a:xfrm>
            <a:off x="3887391" y="740569"/>
            <a:ext cx="4629300" cy="3655200"/>
          </a:xfrm>
          <a:prstGeom prst="rect">
            <a:avLst/>
          </a:prstGeom>
          <a:noFill/>
          <a:ln>
            <a:noFill/>
          </a:ln>
        </p:spPr>
      </p:sp>
      <p:sp>
        <p:nvSpPr>
          <p:cNvPr id="130" name="Google Shape;130;g314ee25c602_0_144"/>
          <p:cNvSpPr txBox="1"/>
          <p:nvPr>
            <p:ph idx="1" type="body"/>
          </p:nvPr>
        </p:nvSpPr>
        <p:spPr>
          <a:xfrm>
            <a:off x="304800" y="1543050"/>
            <a:ext cx="3274200" cy="2858700"/>
          </a:xfrm>
          <a:prstGeom prst="rect">
            <a:avLst/>
          </a:prstGeom>
          <a:noFill/>
          <a:ln>
            <a:noFill/>
          </a:ln>
        </p:spPr>
        <p:txBody>
          <a:bodyPr anchorCtr="0" anchor="t" bIns="35550" lIns="71100" spcFirstLastPara="1" rIns="71100" wrap="square" tIns="35550">
            <a:normAutofit/>
          </a:bodyPr>
          <a:lstStyle>
            <a:lvl1pPr indent="-228600" lvl="0" marL="457200" algn="l">
              <a:lnSpc>
                <a:spcPct val="90000"/>
              </a:lnSpc>
              <a:spcBef>
                <a:spcPts val="9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200"/>
              <a:buNone/>
              <a:defRPr sz="12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900"/>
              <a:buNone/>
              <a:defRPr sz="900"/>
            </a:lvl4pPr>
            <a:lvl5pPr indent="-228600" lvl="4" marL="2286000" algn="l">
              <a:lnSpc>
                <a:spcPct val="90000"/>
              </a:lnSpc>
              <a:spcBef>
                <a:spcPts val="400"/>
              </a:spcBef>
              <a:spcAft>
                <a:spcPts val="0"/>
              </a:spcAft>
              <a:buClr>
                <a:schemeClr val="dk1"/>
              </a:buClr>
              <a:buSzPts val="900"/>
              <a:buNone/>
              <a:defRPr sz="900"/>
            </a:lvl5pPr>
            <a:lvl6pPr indent="-228600" lvl="5" marL="2743200" algn="l">
              <a:lnSpc>
                <a:spcPct val="90000"/>
              </a:lnSpc>
              <a:spcBef>
                <a:spcPts val="400"/>
              </a:spcBef>
              <a:spcAft>
                <a:spcPts val="0"/>
              </a:spcAft>
              <a:buClr>
                <a:schemeClr val="dk1"/>
              </a:buClr>
              <a:buSzPts val="900"/>
              <a:buNone/>
              <a:defRPr sz="900"/>
            </a:lvl6pPr>
            <a:lvl7pPr indent="-228600" lvl="6" marL="3200400" algn="l">
              <a:lnSpc>
                <a:spcPct val="90000"/>
              </a:lnSpc>
              <a:spcBef>
                <a:spcPts val="400"/>
              </a:spcBef>
              <a:spcAft>
                <a:spcPts val="0"/>
              </a:spcAft>
              <a:buClr>
                <a:schemeClr val="dk1"/>
              </a:buClr>
              <a:buSzPts val="900"/>
              <a:buNone/>
              <a:defRPr sz="900"/>
            </a:lvl7pPr>
            <a:lvl8pPr indent="-228600" lvl="7" marL="3657600" algn="l">
              <a:lnSpc>
                <a:spcPct val="90000"/>
              </a:lnSpc>
              <a:spcBef>
                <a:spcPts val="400"/>
              </a:spcBef>
              <a:spcAft>
                <a:spcPts val="0"/>
              </a:spcAft>
              <a:buClr>
                <a:schemeClr val="dk1"/>
              </a:buClr>
              <a:buSzPts val="900"/>
              <a:buNone/>
              <a:defRPr sz="900"/>
            </a:lvl8pPr>
            <a:lvl9pPr indent="-228600" lvl="8" marL="4114800" algn="l">
              <a:lnSpc>
                <a:spcPct val="90000"/>
              </a:lnSpc>
              <a:spcBef>
                <a:spcPts val="400"/>
              </a:spcBef>
              <a:spcAft>
                <a:spcPts val="0"/>
              </a:spcAft>
              <a:buClr>
                <a:schemeClr val="dk1"/>
              </a:buClr>
              <a:buSzPts val="900"/>
              <a:buNone/>
              <a:defRPr sz="900"/>
            </a:lvl9pPr>
          </a:lstStyle>
          <a:p/>
        </p:txBody>
      </p:sp>
      <p:sp>
        <p:nvSpPr>
          <p:cNvPr id="131" name="Google Shape;131;g314ee25c602_0_144"/>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g314ee25c602_0_144"/>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g314ee25c602_0_144"/>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34" name="Google Shape;134;g314ee25c602_0_144"/>
          <p:cNvSpPr txBox="1"/>
          <p:nvPr>
            <p:ph idx="3"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35" name="Shape 135"/>
        <p:cNvGrpSpPr/>
        <p:nvPr/>
      </p:nvGrpSpPr>
      <p:grpSpPr>
        <a:xfrm>
          <a:off x="0" y="0"/>
          <a:ext cx="0" cy="0"/>
          <a:chOff x="0" y="0"/>
          <a:chExt cx="0" cy="0"/>
        </a:xfrm>
      </p:grpSpPr>
      <p:sp>
        <p:nvSpPr>
          <p:cNvPr id="136" name="Google Shape;136;g314ee25c602_0_152"/>
          <p:cNvSpPr txBox="1"/>
          <p:nvPr>
            <p:ph type="title"/>
          </p:nvPr>
        </p:nvSpPr>
        <p:spPr>
          <a:xfrm>
            <a:off x="304800" y="673440"/>
            <a:ext cx="8545500" cy="5949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15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g314ee25c602_0_152"/>
          <p:cNvSpPr txBox="1"/>
          <p:nvPr>
            <p:ph idx="1" type="body"/>
          </p:nvPr>
        </p:nvSpPr>
        <p:spPr>
          <a:xfrm rot="5400000">
            <a:off x="2938380" y="-1264032"/>
            <a:ext cx="3279000" cy="8545500"/>
          </a:xfrm>
          <a:prstGeom prst="rect">
            <a:avLst/>
          </a:prstGeom>
          <a:noFill/>
          <a:ln>
            <a:noFill/>
          </a:ln>
        </p:spPr>
        <p:txBody>
          <a:bodyPr anchorCtr="0" anchor="t" bIns="35550" lIns="71100" spcFirstLastPara="1" rIns="71100" wrap="square" tIns="35550">
            <a:normAutofit/>
          </a:bodyPr>
          <a:lstStyle>
            <a:lvl1pPr indent="-323850" lvl="0" marL="457200" algn="l">
              <a:lnSpc>
                <a:spcPct val="90000"/>
              </a:lnSpc>
              <a:spcBef>
                <a:spcPts val="900"/>
              </a:spcBef>
              <a:spcAft>
                <a:spcPts val="0"/>
              </a:spcAft>
              <a:buClr>
                <a:schemeClr val="dk1"/>
              </a:buClr>
              <a:buSzPts val="1500"/>
              <a:buChar char="●"/>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38" name="Google Shape;138;g314ee25c602_0_152"/>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g314ee25c602_0_152"/>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g314ee25c602_0_152"/>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1" name="Google Shape;141;g314ee25c602_0_152"/>
          <p:cNvSpPr txBox="1"/>
          <p:nvPr>
            <p:ph idx="2"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42" name="Shape 142"/>
        <p:cNvGrpSpPr/>
        <p:nvPr/>
      </p:nvGrpSpPr>
      <p:grpSpPr>
        <a:xfrm>
          <a:off x="0" y="0"/>
          <a:ext cx="0" cy="0"/>
          <a:chOff x="0" y="0"/>
          <a:chExt cx="0" cy="0"/>
        </a:xfrm>
      </p:grpSpPr>
      <p:sp>
        <p:nvSpPr>
          <p:cNvPr id="143" name="Google Shape;143;g314ee25c602_0_159"/>
          <p:cNvSpPr txBox="1"/>
          <p:nvPr>
            <p:ph type="title"/>
          </p:nvPr>
        </p:nvSpPr>
        <p:spPr>
          <a:xfrm rot="5400000">
            <a:off x="5350050" y="1467544"/>
            <a:ext cx="4359000" cy="19716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15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g314ee25c602_0_159"/>
          <p:cNvSpPr txBox="1"/>
          <p:nvPr>
            <p:ph idx="1" type="body"/>
          </p:nvPr>
        </p:nvSpPr>
        <p:spPr>
          <a:xfrm rot="5400000">
            <a:off x="1349475" y="-447056"/>
            <a:ext cx="4359000" cy="5800800"/>
          </a:xfrm>
          <a:prstGeom prst="rect">
            <a:avLst/>
          </a:prstGeom>
          <a:noFill/>
          <a:ln>
            <a:noFill/>
          </a:ln>
        </p:spPr>
        <p:txBody>
          <a:bodyPr anchorCtr="0" anchor="t" bIns="35550" lIns="71100" spcFirstLastPara="1" rIns="71100" wrap="square" tIns="35550">
            <a:normAutofit/>
          </a:bodyPr>
          <a:lstStyle>
            <a:lvl1pPr indent="-323850" lvl="0" marL="457200" algn="l">
              <a:lnSpc>
                <a:spcPct val="90000"/>
              </a:lnSpc>
              <a:spcBef>
                <a:spcPts val="900"/>
              </a:spcBef>
              <a:spcAft>
                <a:spcPts val="0"/>
              </a:spcAft>
              <a:buClr>
                <a:schemeClr val="dk1"/>
              </a:buClr>
              <a:buSzPts val="1500"/>
              <a:buChar char="●"/>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
        <p:nvSpPr>
          <p:cNvPr id="145" name="Google Shape;145;g314ee25c602_0_159"/>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g314ee25c602_0_159"/>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g314ee25c602_0_159"/>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g314ee25c602_0_159"/>
          <p:cNvSpPr txBox="1"/>
          <p:nvPr>
            <p:ph idx="2"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49" name="Shape 149"/>
        <p:cNvGrpSpPr/>
        <p:nvPr/>
      </p:nvGrpSpPr>
      <p:grpSpPr>
        <a:xfrm>
          <a:off x="0" y="0"/>
          <a:ext cx="0" cy="0"/>
          <a:chOff x="0" y="0"/>
          <a:chExt cx="0" cy="0"/>
        </a:xfrm>
      </p:grpSpPr>
      <p:sp>
        <p:nvSpPr>
          <p:cNvPr id="150" name="Google Shape;150;g314ee25c602_0_166"/>
          <p:cNvSpPr txBox="1"/>
          <p:nvPr>
            <p:ph type="title"/>
          </p:nvPr>
        </p:nvSpPr>
        <p:spPr>
          <a:xfrm>
            <a:off x="304800" y="673440"/>
            <a:ext cx="8545500" cy="594900"/>
          </a:xfrm>
          <a:prstGeom prst="rect">
            <a:avLst/>
          </a:prstGeom>
          <a:noFill/>
          <a:ln>
            <a:noFill/>
          </a:ln>
        </p:spPr>
        <p:txBody>
          <a:bodyPr anchorCtr="0" anchor="b" bIns="35550" lIns="71100" spcFirstLastPara="1" rIns="71100" wrap="square" tIns="35550">
            <a:normAutofit/>
          </a:bodyPr>
          <a:lstStyle>
            <a:lvl1pPr lvl="0" algn="l">
              <a:lnSpc>
                <a:spcPct val="90000"/>
              </a:lnSpc>
              <a:spcBef>
                <a:spcPts val="0"/>
              </a:spcBef>
              <a:spcAft>
                <a:spcPts val="0"/>
              </a:spcAft>
              <a:buClr>
                <a:schemeClr val="dk1"/>
              </a:buClr>
              <a:buSzPts val="1500"/>
              <a:buChar char="●"/>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1" name="Google Shape;151;g314ee25c602_0_166"/>
          <p:cNvSpPr txBox="1"/>
          <p:nvPr>
            <p:ph idx="10" type="dt"/>
          </p:nvPr>
        </p:nvSpPr>
        <p:spPr>
          <a:xfrm>
            <a:off x="193969" y="4823231"/>
            <a:ext cx="2199600" cy="273900"/>
          </a:xfrm>
          <a:prstGeom prst="rect">
            <a:avLst/>
          </a:prstGeom>
          <a:noFill/>
          <a:ln>
            <a:noFill/>
          </a:ln>
        </p:spPr>
        <p:txBody>
          <a:bodyPr anchorCtr="0" anchor="ctr" bIns="35550" lIns="71100" spcFirstLastPara="1" rIns="71100" wrap="square" tIns="3555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g314ee25c602_0_166"/>
          <p:cNvSpPr txBox="1"/>
          <p:nvPr>
            <p:ph idx="11" type="ftr"/>
          </p:nvPr>
        </p:nvSpPr>
        <p:spPr>
          <a:xfrm>
            <a:off x="3018212" y="4822988"/>
            <a:ext cx="3301500" cy="273900"/>
          </a:xfrm>
          <a:prstGeom prst="rect">
            <a:avLst/>
          </a:prstGeom>
          <a:noFill/>
          <a:ln>
            <a:noFill/>
          </a:ln>
        </p:spPr>
        <p:txBody>
          <a:bodyPr anchorCtr="0" anchor="ctr" bIns="35550" lIns="71100" spcFirstLastPara="1" rIns="71100" wrap="square" tIns="3555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g314ee25c602_0_166"/>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g314ee25c602_0_166"/>
          <p:cNvSpPr txBox="1"/>
          <p:nvPr>
            <p:ph idx="1" type="body"/>
          </p:nvPr>
        </p:nvSpPr>
        <p:spPr>
          <a:xfrm>
            <a:off x="304800" y="182404"/>
            <a:ext cx="5791500" cy="413100"/>
          </a:xfrm>
          <a:prstGeom prst="rect">
            <a:avLst/>
          </a:prstGeom>
          <a:noFill/>
          <a:ln>
            <a:noFill/>
          </a:ln>
        </p:spPr>
        <p:txBody>
          <a:bodyPr anchorCtr="0" anchor="t" bIns="35550" lIns="71100" spcFirstLastPara="1" rIns="71100" wrap="square" tIns="35550">
            <a:noAutofit/>
          </a:bodyPr>
          <a:lstStyle>
            <a:lvl1pPr indent="-228600" lvl="0" marL="457200" algn="l">
              <a:lnSpc>
                <a:spcPct val="90000"/>
              </a:lnSpc>
              <a:spcBef>
                <a:spcPts val="900"/>
              </a:spcBef>
              <a:spcAft>
                <a:spcPts val="0"/>
              </a:spcAft>
              <a:buClr>
                <a:srgbClr val="7F7F7F"/>
              </a:buClr>
              <a:buSzPts val="2800"/>
              <a:buNone/>
              <a:defRPr sz="2800">
                <a:solidFill>
                  <a:srgbClr val="7F7F7F"/>
                </a:solidFill>
              </a:defRPr>
            </a:lvl1pPr>
            <a:lvl2pPr indent="-323850" lvl="1" marL="914400" algn="l">
              <a:lnSpc>
                <a:spcPct val="90000"/>
              </a:lnSpc>
              <a:spcBef>
                <a:spcPts val="400"/>
              </a:spcBef>
              <a:spcAft>
                <a:spcPts val="0"/>
              </a:spcAft>
              <a:buClr>
                <a:schemeClr val="dk1"/>
              </a:buClr>
              <a:buSzPts val="1500"/>
              <a:buChar char="○"/>
              <a:defRPr/>
            </a:lvl2pPr>
            <a:lvl3pPr indent="-323850" lvl="2" marL="1371600" algn="l">
              <a:lnSpc>
                <a:spcPct val="90000"/>
              </a:lnSpc>
              <a:spcBef>
                <a:spcPts val="400"/>
              </a:spcBef>
              <a:spcAft>
                <a:spcPts val="0"/>
              </a:spcAft>
              <a:buClr>
                <a:schemeClr val="dk1"/>
              </a:buClr>
              <a:buSzPts val="1500"/>
              <a:buChar char="■"/>
              <a:defRPr/>
            </a:lvl3pPr>
            <a:lvl4pPr indent="-323850" lvl="3" marL="1828800" algn="l">
              <a:lnSpc>
                <a:spcPct val="90000"/>
              </a:lnSpc>
              <a:spcBef>
                <a:spcPts val="400"/>
              </a:spcBef>
              <a:spcAft>
                <a:spcPts val="0"/>
              </a:spcAft>
              <a:buClr>
                <a:schemeClr val="dk1"/>
              </a:buClr>
              <a:buSzPts val="1500"/>
              <a:buChar char="●"/>
              <a:defRPr/>
            </a:lvl4pPr>
            <a:lvl5pPr indent="-323850" lvl="4" marL="2286000" algn="l">
              <a:lnSpc>
                <a:spcPct val="90000"/>
              </a:lnSpc>
              <a:spcBef>
                <a:spcPts val="400"/>
              </a:spcBef>
              <a:spcAft>
                <a:spcPts val="0"/>
              </a:spcAft>
              <a:buClr>
                <a:schemeClr val="dk1"/>
              </a:buClr>
              <a:buSzPts val="1500"/>
              <a:buChar char="○"/>
              <a:defRPr/>
            </a:lvl5pPr>
            <a:lvl6pPr indent="-323850" lvl="5" marL="2743200" algn="l">
              <a:lnSpc>
                <a:spcPct val="90000"/>
              </a:lnSpc>
              <a:spcBef>
                <a:spcPts val="400"/>
              </a:spcBef>
              <a:spcAft>
                <a:spcPts val="0"/>
              </a:spcAft>
              <a:buClr>
                <a:schemeClr val="dk1"/>
              </a:buClr>
              <a:buSzPts val="1500"/>
              <a:buChar char="■"/>
              <a:defRPr/>
            </a:lvl6pPr>
            <a:lvl7pPr indent="-323850" lvl="6" marL="3200400" algn="l">
              <a:lnSpc>
                <a:spcPct val="90000"/>
              </a:lnSpc>
              <a:spcBef>
                <a:spcPts val="400"/>
              </a:spcBef>
              <a:spcAft>
                <a:spcPts val="0"/>
              </a:spcAft>
              <a:buClr>
                <a:schemeClr val="dk1"/>
              </a:buClr>
              <a:buSzPts val="1500"/>
              <a:buChar char="●"/>
              <a:defRPr/>
            </a:lvl7pPr>
            <a:lvl8pPr indent="-323850" lvl="7" marL="3657600" algn="l">
              <a:lnSpc>
                <a:spcPct val="90000"/>
              </a:lnSpc>
              <a:spcBef>
                <a:spcPts val="400"/>
              </a:spcBef>
              <a:spcAft>
                <a:spcPts val="0"/>
              </a:spcAft>
              <a:buClr>
                <a:schemeClr val="dk1"/>
              </a:buClr>
              <a:buSzPts val="1500"/>
              <a:buChar char="○"/>
              <a:defRPr/>
            </a:lvl8pPr>
            <a:lvl9pPr indent="-323850" lvl="8" marL="4114800" algn="l">
              <a:lnSpc>
                <a:spcPct val="90000"/>
              </a:lnSpc>
              <a:spcBef>
                <a:spcPts val="400"/>
              </a:spcBef>
              <a:spcAft>
                <a:spcPts val="0"/>
              </a:spcAft>
              <a:buClr>
                <a:schemeClr val="dk1"/>
              </a:buClr>
              <a:buSzPts val="15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55" name="Shape 155"/>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g314ee25c602_0_463"/>
          <p:cNvSpPr txBox="1"/>
          <p:nvPr>
            <p:ph type="ctrTitle"/>
          </p:nvPr>
        </p:nvSpPr>
        <p:spPr>
          <a:xfrm>
            <a:off x="1143000" y="1580912"/>
            <a:ext cx="6858000" cy="16422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7" name="Google Shape;167;g314ee25c602_0_463"/>
          <p:cNvSpPr txBox="1"/>
          <p:nvPr>
            <p:ph idx="1" type="subTitle"/>
          </p:nvPr>
        </p:nvSpPr>
        <p:spPr>
          <a:xfrm>
            <a:off x="1143000" y="3390900"/>
            <a:ext cx="6858000" cy="1291500"/>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68" name="Google Shape;168;g314ee25c602_0_463"/>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9" name="Google Shape;169;g314ee25c602_0_463"/>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0" name="Google Shape;170;g314ee25c602_0_463"/>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1" name="Shape 171"/>
        <p:cNvGrpSpPr/>
        <p:nvPr/>
      </p:nvGrpSpPr>
      <p:grpSpPr>
        <a:xfrm>
          <a:off x="0" y="0"/>
          <a:ext cx="0" cy="0"/>
          <a:chOff x="0" y="0"/>
          <a:chExt cx="0" cy="0"/>
        </a:xfrm>
      </p:grpSpPr>
      <p:sp>
        <p:nvSpPr>
          <p:cNvPr id="172" name="Google Shape;172;g314ee25c602_0_469"/>
          <p:cNvSpPr txBox="1"/>
          <p:nvPr>
            <p:ph type="title"/>
          </p:nvPr>
        </p:nvSpPr>
        <p:spPr>
          <a:xfrm>
            <a:off x="304800" y="673440"/>
            <a:ext cx="85458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73" name="Google Shape;173;g314ee25c602_0_469"/>
          <p:cNvSpPr txBox="1"/>
          <p:nvPr>
            <p:ph idx="1" type="body"/>
          </p:nvPr>
        </p:nvSpPr>
        <p:spPr>
          <a:xfrm>
            <a:off x="304800" y="1369218"/>
            <a:ext cx="8545800" cy="32790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4" name="Google Shape;174;g314ee25c602_0_469"/>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5" name="Google Shape;175;g314ee25c602_0_469"/>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6" name="Google Shape;176;g314ee25c602_0_469"/>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77" name="Google Shape;177;g314ee25c602_0_469"/>
          <p:cNvSpPr txBox="1"/>
          <p:nvPr>
            <p:ph idx="2"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8" name="Shape 178"/>
        <p:cNvGrpSpPr/>
        <p:nvPr/>
      </p:nvGrpSpPr>
      <p:grpSpPr>
        <a:xfrm>
          <a:off x="0" y="0"/>
          <a:ext cx="0" cy="0"/>
          <a:chOff x="0" y="0"/>
          <a:chExt cx="0" cy="0"/>
        </a:xfrm>
      </p:grpSpPr>
      <p:sp>
        <p:nvSpPr>
          <p:cNvPr id="179" name="Google Shape;179;g314ee25c602_0_476"/>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0" name="Google Shape;180;g314ee25c602_0_476"/>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757575"/>
              </a:buClr>
              <a:buSzPts val="1800"/>
              <a:buNone/>
              <a:defRPr sz="1800">
                <a:solidFill>
                  <a:srgbClr val="757575"/>
                </a:solidFill>
              </a:defRPr>
            </a:lvl1pPr>
            <a:lvl2pPr indent="-228600" lvl="1" marL="914400" algn="l">
              <a:lnSpc>
                <a:spcPct val="90000"/>
              </a:lnSpc>
              <a:spcBef>
                <a:spcPts val="400"/>
              </a:spcBef>
              <a:spcAft>
                <a:spcPts val="0"/>
              </a:spcAft>
              <a:buClr>
                <a:srgbClr val="757575"/>
              </a:buClr>
              <a:buSzPts val="1500"/>
              <a:buNone/>
              <a:defRPr sz="1500">
                <a:solidFill>
                  <a:srgbClr val="757575"/>
                </a:solidFill>
              </a:defRPr>
            </a:lvl2pPr>
            <a:lvl3pPr indent="-228600" lvl="2" marL="1371600" algn="l">
              <a:lnSpc>
                <a:spcPct val="90000"/>
              </a:lnSpc>
              <a:spcBef>
                <a:spcPts val="400"/>
              </a:spcBef>
              <a:spcAft>
                <a:spcPts val="0"/>
              </a:spcAft>
              <a:buClr>
                <a:srgbClr val="757575"/>
              </a:buClr>
              <a:buSzPts val="1400"/>
              <a:buNone/>
              <a:defRPr sz="1400">
                <a:solidFill>
                  <a:srgbClr val="757575"/>
                </a:solidFill>
              </a:defRPr>
            </a:lvl3pPr>
            <a:lvl4pPr indent="-228600" lvl="3" marL="1828800" algn="l">
              <a:lnSpc>
                <a:spcPct val="90000"/>
              </a:lnSpc>
              <a:spcBef>
                <a:spcPts val="400"/>
              </a:spcBef>
              <a:spcAft>
                <a:spcPts val="0"/>
              </a:spcAft>
              <a:buClr>
                <a:srgbClr val="757575"/>
              </a:buClr>
              <a:buSzPts val="1200"/>
              <a:buNone/>
              <a:defRPr sz="1200">
                <a:solidFill>
                  <a:srgbClr val="757575"/>
                </a:solidFill>
              </a:defRPr>
            </a:lvl4pPr>
            <a:lvl5pPr indent="-228600" lvl="4" marL="2286000" algn="l">
              <a:lnSpc>
                <a:spcPct val="9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181" name="Google Shape;181;g314ee25c602_0_476"/>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2" name="Google Shape;182;g314ee25c602_0_476"/>
          <p:cNvSpPr txBox="1"/>
          <p:nvPr/>
        </p:nvSpPr>
        <p:spPr>
          <a:xfrm>
            <a:off x="3260126" y="4823300"/>
            <a:ext cx="2817600" cy="273900"/>
          </a:xfrm>
          <a:prstGeom prst="rect">
            <a:avLst/>
          </a:prstGeom>
          <a:noFill/>
          <a:ln>
            <a:noFill/>
          </a:ln>
        </p:spPr>
        <p:txBody>
          <a:bodyPr anchorCtr="0" anchor="ctr" bIns="35550" lIns="71100" spcFirstLastPara="1" rIns="71100" wrap="square" tIns="35550">
            <a:noAutofit/>
          </a:bodyPr>
          <a:lstStyle/>
          <a:p>
            <a:pPr indent="0" lvl="0" marL="0" rtl="0" algn="ctr">
              <a:spcBef>
                <a:spcPts val="0"/>
              </a:spcBef>
              <a:spcAft>
                <a:spcPts val="0"/>
              </a:spcAft>
              <a:buNone/>
            </a:pPr>
            <a:r>
              <a:rPr lang="en-US" sz="1200">
                <a:solidFill>
                  <a:srgbClr val="FFFFFF"/>
                </a:solidFill>
                <a:latin typeface="Lexend Light"/>
                <a:ea typeface="Lexend Light"/>
                <a:cs typeface="Lexend Light"/>
                <a:sym typeface="Lexend Light"/>
              </a:rPr>
              <a:t>Steam Assessment</a:t>
            </a:r>
            <a:endParaRPr sz="1200">
              <a:solidFill>
                <a:srgbClr val="FFFFFF"/>
              </a:solidFill>
              <a:latin typeface="Lexend Light"/>
              <a:ea typeface="Lexend Light"/>
              <a:cs typeface="Lexend Light"/>
              <a:sym typeface="Lexend Light"/>
            </a:endParaRPr>
          </a:p>
        </p:txBody>
      </p:sp>
      <p:sp>
        <p:nvSpPr>
          <p:cNvPr id="183" name="Google Shape;183;g314ee25c602_0_476"/>
          <p:cNvSpPr txBox="1"/>
          <p:nvPr/>
        </p:nvSpPr>
        <p:spPr>
          <a:xfrm>
            <a:off x="209950" y="4790825"/>
            <a:ext cx="2656200" cy="376200"/>
          </a:xfrm>
          <a:prstGeom prst="rect">
            <a:avLst/>
          </a:prstGeom>
          <a:noFill/>
          <a:ln>
            <a:noFill/>
          </a:ln>
        </p:spPr>
        <p:txBody>
          <a:bodyPr anchorCtr="0" anchor="t" bIns="94800" lIns="94800" spcFirstLastPara="1" rIns="94800" wrap="square" tIns="94800">
            <a:spAutoFit/>
          </a:bodyPr>
          <a:lstStyle/>
          <a:p>
            <a:pPr indent="0" lvl="0" marL="0" rtl="0" algn="l">
              <a:spcBef>
                <a:spcPts val="0"/>
              </a:spcBef>
              <a:spcAft>
                <a:spcPts val="0"/>
              </a:spcAft>
              <a:buNone/>
            </a:pPr>
            <a:r>
              <a:rPr lang="en-US" sz="1200">
                <a:solidFill>
                  <a:srgbClr val="FFFFFF"/>
                </a:solidFill>
                <a:latin typeface="Lexend Light"/>
                <a:ea typeface="Lexend Light"/>
                <a:cs typeface="Lexend Light"/>
                <a:sym typeface="Lexend Light"/>
              </a:rPr>
              <a:t>11/14/2024</a:t>
            </a:r>
            <a:endParaRPr sz="1200">
              <a:solidFill>
                <a:srgbClr val="FFFFFF"/>
              </a:solidFill>
              <a:latin typeface="Lexend Light"/>
              <a:ea typeface="Lexend Light"/>
              <a:cs typeface="Lexend Light"/>
              <a:sym typeface="Lexend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84" name="Shape 184"/>
        <p:cNvGrpSpPr/>
        <p:nvPr/>
      </p:nvGrpSpPr>
      <p:grpSpPr>
        <a:xfrm>
          <a:off x="0" y="0"/>
          <a:ext cx="0" cy="0"/>
          <a:chOff x="0" y="0"/>
          <a:chExt cx="0" cy="0"/>
        </a:xfrm>
      </p:grpSpPr>
      <p:sp>
        <p:nvSpPr>
          <p:cNvPr id="185" name="Google Shape;185;g314ee25c602_0_482"/>
          <p:cNvSpPr txBox="1"/>
          <p:nvPr>
            <p:ph type="title"/>
          </p:nvPr>
        </p:nvSpPr>
        <p:spPr>
          <a:xfrm>
            <a:off x="304800" y="673440"/>
            <a:ext cx="85458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6" name="Google Shape;186;g314ee25c602_0_482"/>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7" name="Google Shape;187;g314ee25c602_0_482"/>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g314ee25c602_0_482"/>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89" name="Google Shape;189;g314ee25c602_0_482"/>
          <p:cNvSpPr txBox="1"/>
          <p:nvPr>
            <p:ph idx="1"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90" name="Shape 190"/>
        <p:cNvGrpSpPr/>
        <p:nvPr/>
      </p:nvGrpSpPr>
      <p:grpSpPr>
        <a:xfrm>
          <a:off x="0" y="0"/>
          <a:ext cx="0" cy="0"/>
          <a:chOff x="0" y="0"/>
          <a:chExt cx="0" cy="0"/>
        </a:xfrm>
      </p:grpSpPr>
      <p:sp>
        <p:nvSpPr>
          <p:cNvPr id="191" name="Google Shape;191;g314ee25c602_0_488"/>
          <p:cNvSpPr txBox="1"/>
          <p:nvPr>
            <p:ph type="title"/>
          </p:nvPr>
        </p:nvSpPr>
        <p:spPr>
          <a:xfrm>
            <a:off x="304800" y="673440"/>
            <a:ext cx="85458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2" name="Google Shape;192;g314ee25c602_0_488"/>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3" name="Google Shape;193;g314ee25c602_0_488"/>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4" name="Google Shape;194;g314ee25c602_0_488"/>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5" name="Google Shape;195;g314ee25c602_0_488"/>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6" name="Google Shape;196;g314ee25c602_0_488"/>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97" name="Google Shape;197;g314ee25c602_0_488"/>
          <p:cNvSpPr txBox="1"/>
          <p:nvPr>
            <p:ph idx="3"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45"/>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8" name="Google Shape;28;p45"/>
          <p:cNvSpPr txBox="1"/>
          <p:nvPr>
            <p:ph idx="1" type="body"/>
          </p:nvPr>
        </p:nvSpPr>
        <p:spPr>
          <a:xfrm>
            <a:off x="623888" y="3442097"/>
            <a:ext cx="7886700" cy="11250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29" name="Google Shape;29;p45"/>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1pPr>
            <a:lvl2pPr indent="0" lvl="1"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2pPr>
            <a:lvl3pPr indent="0" lvl="2"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3pPr>
            <a:lvl4pPr indent="0" lvl="3"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4pPr>
            <a:lvl5pPr indent="0" lvl="4"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5pPr>
            <a:lvl6pPr indent="0" lvl="5"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6pPr>
            <a:lvl7pPr indent="0" lvl="6"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7pPr>
            <a:lvl8pPr indent="0" lvl="7"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8pPr>
            <a:lvl9pPr indent="0" lvl="8" marL="0" marR="0" algn="r">
              <a:lnSpc>
                <a:spcPct val="100000"/>
              </a:lnSpc>
              <a:spcBef>
                <a:spcPts val="0"/>
              </a:spcBef>
              <a:spcAft>
                <a:spcPts val="0"/>
              </a:spcAft>
              <a:buClr>
                <a:srgbClr val="888888"/>
              </a:buClr>
              <a:buSzPts val="900"/>
              <a:buFont typeface="Calibri"/>
              <a:buNone/>
              <a:defRPr i="0" sz="1200" u="none" cap="none" strike="noStrike">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98" name="Shape 198"/>
        <p:cNvGrpSpPr/>
        <p:nvPr/>
      </p:nvGrpSpPr>
      <p:grpSpPr>
        <a:xfrm>
          <a:off x="0" y="0"/>
          <a:ext cx="0" cy="0"/>
          <a:chOff x="0" y="0"/>
          <a:chExt cx="0" cy="0"/>
        </a:xfrm>
      </p:grpSpPr>
      <p:sp>
        <p:nvSpPr>
          <p:cNvPr id="199" name="Google Shape;199;g314ee25c602_0_496"/>
          <p:cNvSpPr txBox="1"/>
          <p:nvPr>
            <p:ph type="title"/>
          </p:nvPr>
        </p:nvSpPr>
        <p:spPr>
          <a:xfrm>
            <a:off x="629841" y="650082"/>
            <a:ext cx="7886700" cy="6180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0" name="Google Shape;200;g314ee25c602_0_496"/>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01" name="Google Shape;201;g314ee25c602_0_496"/>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2" name="Google Shape;202;g314ee25c602_0_496"/>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203" name="Google Shape;203;g314ee25c602_0_496"/>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4" name="Google Shape;204;g314ee25c602_0_496"/>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5" name="Google Shape;205;g314ee25c602_0_496"/>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6" name="Google Shape;206;g314ee25c602_0_496"/>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07" name="Google Shape;207;g314ee25c602_0_496"/>
          <p:cNvSpPr txBox="1"/>
          <p:nvPr>
            <p:ph idx="5"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208" name="Shape 208"/>
        <p:cNvGrpSpPr/>
        <p:nvPr/>
      </p:nvGrpSpPr>
      <p:grpSpPr>
        <a:xfrm>
          <a:off x="0" y="0"/>
          <a:ext cx="0" cy="0"/>
          <a:chOff x="0" y="0"/>
          <a:chExt cx="0" cy="0"/>
        </a:xfrm>
      </p:grpSpPr>
      <p:sp>
        <p:nvSpPr>
          <p:cNvPr id="209" name="Google Shape;209;g314ee25c602_0_506"/>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0" name="Google Shape;210;g314ee25c602_0_506"/>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1" name="Google Shape;211;g314ee25c602_0_506"/>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12" name="Google Shape;212;g314ee25c602_0_506"/>
          <p:cNvSpPr txBox="1"/>
          <p:nvPr>
            <p:ph idx="1"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13" name="Shape 213"/>
        <p:cNvGrpSpPr/>
        <p:nvPr/>
      </p:nvGrpSpPr>
      <p:grpSpPr>
        <a:xfrm>
          <a:off x="0" y="0"/>
          <a:ext cx="0" cy="0"/>
          <a:chOff x="0" y="0"/>
          <a:chExt cx="0" cy="0"/>
        </a:xfrm>
      </p:grpSpPr>
      <p:sp>
        <p:nvSpPr>
          <p:cNvPr id="214" name="Google Shape;214;g314ee25c602_0_511"/>
          <p:cNvSpPr txBox="1"/>
          <p:nvPr>
            <p:ph type="title"/>
          </p:nvPr>
        </p:nvSpPr>
        <p:spPr>
          <a:xfrm>
            <a:off x="304800" y="740568"/>
            <a:ext cx="3274200" cy="8025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15" name="Google Shape;215;g314ee25c602_0_511"/>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216" name="Google Shape;216;g314ee25c602_0_511"/>
          <p:cNvSpPr txBox="1"/>
          <p:nvPr>
            <p:ph idx="2" type="body"/>
          </p:nvPr>
        </p:nvSpPr>
        <p:spPr>
          <a:xfrm>
            <a:off x="304800" y="1543050"/>
            <a:ext cx="32742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17" name="Google Shape;217;g314ee25c602_0_511"/>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8" name="Google Shape;218;g314ee25c602_0_511"/>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19" name="Google Shape;219;g314ee25c602_0_511"/>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0" name="Google Shape;220;g314ee25c602_0_511"/>
          <p:cNvSpPr txBox="1"/>
          <p:nvPr>
            <p:ph idx="3"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221" name="Shape 221"/>
        <p:cNvGrpSpPr/>
        <p:nvPr/>
      </p:nvGrpSpPr>
      <p:grpSpPr>
        <a:xfrm>
          <a:off x="0" y="0"/>
          <a:ext cx="0" cy="0"/>
          <a:chOff x="0" y="0"/>
          <a:chExt cx="0" cy="0"/>
        </a:xfrm>
      </p:grpSpPr>
      <p:sp>
        <p:nvSpPr>
          <p:cNvPr id="222" name="Google Shape;222;g314ee25c602_0_519"/>
          <p:cNvSpPr txBox="1"/>
          <p:nvPr>
            <p:ph type="title"/>
          </p:nvPr>
        </p:nvSpPr>
        <p:spPr>
          <a:xfrm>
            <a:off x="304800" y="740568"/>
            <a:ext cx="3274200" cy="8025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Arial Black"/>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23" name="Google Shape;223;g314ee25c602_0_519"/>
          <p:cNvSpPr/>
          <p:nvPr>
            <p:ph idx="2" type="pic"/>
          </p:nvPr>
        </p:nvSpPr>
        <p:spPr>
          <a:xfrm>
            <a:off x="3887391" y="740569"/>
            <a:ext cx="4629300" cy="3655200"/>
          </a:xfrm>
          <a:prstGeom prst="rect">
            <a:avLst/>
          </a:prstGeom>
          <a:noFill/>
          <a:ln>
            <a:noFill/>
          </a:ln>
        </p:spPr>
      </p:sp>
      <p:sp>
        <p:nvSpPr>
          <p:cNvPr id="224" name="Google Shape;224;g314ee25c602_0_519"/>
          <p:cNvSpPr txBox="1"/>
          <p:nvPr>
            <p:ph idx="1" type="body"/>
          </p:nvPr>
        </p:nvSpPr>
        <p:spPr>
          <a:xfrm>
            <a:off x="304800" y="1543050"/>
            <a:ext cx="32742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225" name="Google Shape;225;g314ee25c602_0_519"/>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6" name="Google Shape;226;g314ee25c602_0_519"/>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27" name="Google Shape;227;g314ee25c602_0_519"/>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28" name="Google Shape;228;g314ee25c602_0_519"/>
          <p:cNvSpPr txBox="1"/>
          <p:nvPr>
            <p:ph idx="3"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229" name="Shape 229"/>
        <p:cNvGrpSpPr/>
        <p:nvPr/>
      </p:nvGrpSpPr>
      <p:grpSpPr>
        <a:xfrm>
          <a:off x="0" y="0"/>
          <a:ext cx="0" cy="0"/>
          <a:chOff x="0" y="0"/>
          <a:chExt cx="0" cy="0"/>
        </a:xfrm>
      </p:grpSpPr>
      <p:sp>
        <p:nvSpPr>
          <p:cNvPr id="230" name="Google Shape;230;g314ee25c602_0_527"/>
          <p:cNvSpPr txBox="1"/>
          <p:nvPr>
            <p:ph type="title"/>
          </p:nvPr>
        </p:nvSpPr>
        <p:spPr>
          <a:xfrm>
            <a:off x="304800" y="673440"/>
            <a:ext cx="85458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1" name="Google Shape;231;g314ee25c602_0_527"/>
          <p:cNvSpPr txBox="1"/>
          <p:nvPr>
            <p:ph idx="1" type="body"/>
          </p:nvPr>
        </p:nvSpPr>
        <p:spPr>
          <a:xfrm rot="5400000">
            <a:off x="2938230" y="-1264182"/>
            <a:ext cx="3279000" cy="8545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2" name="Google Shape;232;g314ee25c602_0_527"/>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3" name="Google Shape;233;g314ee25c602_0_527"/>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34" name="Google Shape;234;g314ee25c602_0_527"/>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35" name="Google Shape;235;g314ee25c602_0_527"/>
          <p:cNvSpPr txBox="1"/>
          <p:nvPr>
            <p:ph idx="2"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236" name="Shape 236"/>
        <p:cNvGrpSpPr/>
        <p:nvPr/>
      </p:nvGrpSpPr>
      <p:grpSpPr>
        <a:xfrm>
          <a:off x="0" y="0"/>
          <a:ext cx="0" cy="0"/>
          <a:chOff x="0" y="0"/>
          <a:chExt cx="0" cy="0"/>
        </a:xfrm>
      </p:grpSpPr>
      <p:sp>
        <p:nvSpPr>
          <p:cNvPr id="237" name="Google Shape;237;g314ee25c602_0_534"/>
          <p:cNvSpPr txBox="1"/>
          <p:nvPr>
            <p:ph type="title"/>
          </p:nvPr>
        </p:nvSpPr>
        <p:spPr>
          <a:xfrm rot="5400000">
            <a:off x="5350050" y="1467544"/>
            <a:ext cx="4359000" cy="1971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8" name="Google Shape;238;g314ee25c602_0_534"/>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39" name="Google Shape;239;g314ee25c602_0_534"/>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g314ee25c602_0_534"/>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1" name="Google Shape;241;g314ee25c602_0_534"/>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2" name="Google Shape;242;g314ee25c602_0_534"/>
          <p:cNvSpPr txBox="1"/>
          <p:nvPr>
            <p:ph idx="2"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43" name="Shape 243"/>
        <p:cNvGrpSpPr/>
        <p:nvPr/>
      </p:nvGrpSpPr>
      <p:grpSpPr>
        <a:xfrm>
          <a:off x="0" y="0"/>
          <a:ext cx="0" cy="0"/>
          <a:chOff x="0" y="0"/>
          <a:chExt cx="0" cy="0"/>
        </a:xfrm>
      </p:grpSpPr>
      <p:sp>
        <p:nvSpPr>
          <p:cNvPr id="244" name="Google Shape;244;g314ee25c602_0_541"/>
          <p:cNvSpPr txBox="1"/>
          <p:nvPr>
            <p:ph type="title"/>
          </p:nvPr>
        </p:nvSpPr>
        <p:spPr>
          <a:xfrm>
            <a:off x="304800" y="673440"/>
            <a:ext cx="8545800" cy="5946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45" name="Google Shape;245;g314ee25c602_0_541"/>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6" name="Google Shape;246;g314ee25c602_0_541"/>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7" name="Google Shape;247;g314ee25c602_0_541"/>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8" name="Google Shape;248;g314ee25c602_0_541"/>
          <p:cNvSpPr txBox="1"/>
          <p:nvPr>
            <p:ph idx="1" type="body"/>
          </p:nvPr>
        </p:nvSpPr>
        <p:spPr>
          <a:xfrm>
            <a:off x="304800" y="182404"/>
            <a:ext cx="5791200" cy="413100"/>
          </a:xfrm>
          <a:prstGeom prst="rect">
            <a:avLst/>
          </a:prstGeom>
          <a:noFill/>
          <a:ln>
            <a:noFill/>
          </a:ln>
        </p:spPr>
        <p:txBody>
          <a:bodyPr anchorCtr="0" anchor="t" bIns="34275" lIns="68575" spcFirstLastPara="1" rIns="68575" wrap="square" tIns="34275">
            <a:noAutofit/>
          </a:bodyPr>
          <a:lstStyle>
            <a:lvl1pPr indent="-228600" lvl="0" marL="457200" algn="l">
              <a:lnSpc>
                <a:spcPct val="90000"/>
              </a:lnSpc>
              <a:spcBef>
                <a:spcPts val="800"/>
              </a:spcBef>
              <a:spcAft>
                <a:spcPts val="0"/>
              </a:spcAft>
              <a:buClr>
                <a:srgbClr val="7F7F7F"/>
              </a:buClr>
              <a:buSzPts val="2700"/>
              <a:buNone/>
              <a:defRPr sz="2700">
                <a:solidFill>
                  <a:srgbClr val="7F7F7F"/>
                </a:solidFill>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 name="Shape 30"/>
        <p:cNvGrpSpPr/>
        <p:nvPr/>
      </p:nvGrpSpPr>
      <p:grpSpPr>
        <a:xfrm>
          <a:off x="0" y="0"/>
          <a:ext cx="0" cy="0"/>
          <a:chOff x="0" y="0"/>
          <a:chExt cx="0" cy="0"/>
        </a:xfrm>
      </p:grpSpPr>
      <p:sp>
        <p:nvSpPr>
          <p:cNvPr id="31" name="Google Shape;31;p46"/>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2" name="Google Shape;32;p46"/>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6"/>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4" name="Google Shape;34;p46"/>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5" name="Google Shape;35;p46"/>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6" name="Google Shape;36;p46"/>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47"/>
          <p:cNvSpPr txBox="1"/>
          <p:nvPr>
            <p:ph type="title"/>
          </p:nvPr>
        </p:nvSpPr>
        <p:spPr>
          <a:xfrm>
            <a:off x="629841"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39" name="Google Shape;39;p47"/>
          <p:cNvSpPr txBox="1"/>
          <p:nvPr>
            <p:ph idx="1" type="body"/>
          </p:nvPr>
        </p:nvSpPr>
        <p:spPr>
          <a:xfrm>
            <a:off x="629841" y="1260872"/>
            <a:ext cx="38682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0" name="Google Shape;40;p47"/>
          <p:cNvSpPr txBox="1"/>
          <p:nvPr>
            <p:ph idx="2" type="body"/>
          </p:nvPr>
        </p:nvSpPr>
        <p:spPr>
          <a:xfrm>
            <a:off x="629841" y="1878806"/>
            <a:ext cx="38682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1" name="Google Shape;41;p47"/>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42" name="Google Shape;42;p47"/>
          <p:cNvSpPr txBox="1"/>
          <p:nvPr>
            <p:ph idx="4" type="body"/>
          </p:nvPr>
        </p:nvSpPr>
        <p:spPr>
          <a:xfrm>
            <a:off x="4629150" y="1878806"/>
            <a:ext cx="3887400" cy="27633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43" name="Google Shape;43;p4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 name="Google Shape;44;p4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5" name="Google Shape;45;p4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4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8" name="Google Shape;48;p4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9" name="Google Shape;49;p4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 name="Google Shape;50;p4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4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3" name="Google Shape;53;p4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4" name="Google Shape;54;p4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50"/>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7" name="Google Shape;57;p50"/>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58" name="Google Shape;58;p50"/>
          <p:cNvSpPr txBox="1"/>
          <p:nvPr>
            <p:ph idx="2"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59" name="Google Shape;59;p5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5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5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51"/>
          <p:cNvSpPr txBox="1"/>
          <p:nvPr>
            <p:ph type="title"/>
          </p:nvPr>
        </p:nvSpPr>
        <p:spPr>
          <a:xfrm>
            <a:off x="629841" y="342900"/>
            <a:ext cx="2949300" cy="120030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51"/>
          <p:cNvSpPr/>
          <p:nvPr>
            <p:ph idx="2" type="pic"/>
          </p:nvPr>
        </p:nvSpPr>
        <p:spPr>
          <a:xfrm>
            <a:off x="3887391" y="740569"/>
            <a:ext cx="4629300" cy="3655200"/>
          </a:xfrm>
          <a:prstGeom prst="rect">
            <a:avLst/>
          </a:prstGeom>
          <a:noFill/>
          <a:ln>
            <a:noFill/>
          </a:ln>
        </p:spPr>
      </p:sp>
      <p:sp>
        <p:nvSpPr>
          <p:cNvPr id="65" name="Google Shape;65;p51"/>
          <p:cNvSpPr txBox="1"/>
          <p:nvPr>
            <p:ph idx="1" type="body"/>
          </p:nvPr>
        </p:nvSpPr>
        <p:spPr>
          <a:xfrm>
            <a:off x="629841" y="1543050"/>
            <a:ext cx="2949300" cy="285870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66" name="Google Shape;66;p5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5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5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1.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4.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1"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 name="Google Shape;11;p42"/>
          <p:cNvSpPr txBox="1"/>
          <p:nvPr>
            <p:ph idx="1" type="body"/>
          </p:nvPr>
        </p:nvSpPr>
        <p:spPr>
          <a:xfrm>
            <a:off x="628650" y="1369224"/>
            <a:ext cx="7886700" cy="28155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pic>
        <p:nvPicPr>
          <p:cNvPr id="12" name="Google Shape;12;p42"/>
          <p:cNvPicPr preferRelativeResize="0"/>
          <p:nvPr/>
        </p:nvPicPr>
        <p:blipFill>
          <a:blip r:embed="rId1">
            <a:alphaModFix/>
          </a:blip>
          <a:stretch>
            <a:fillRect/>
          </a:stretch>
        </p:blipFill>
        <p:spPr>
          <a:xfrm>
            <a:off x="7660675" y="0"/>
            <a:ext cx="1483325" cy="496849"/>
          </a:xfrm>
          <a:prstGeom prst="rect">
            <a:avLst/>
          </a:prstGeom>
          <a:noFill/>
          <a:ln>
            <a:noFill/>
          </a:ln>
        </p:spPr>
      </p:pic>
      <p:sp>
        <p:nvSpPr>
          <p:cNvPr id="13" name="Google Shape;13;p42"/>
          <p:cNvSpPr/>
          <p:nvPr/>
        </p:nvSpPr>
        <p:spPr>
          <a:xfrm>
            <a:off x="0" y="0"/>
            <a:ext cx="194100" cy="51435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500" u="none" cap="none" strike="noStrike">
              <a:solidFill>
                <a:srgbClr val="FFFFFF"/>
              </a:solidFill>
              <a:latin typeface="Arial"/>
              <a:ea typeface="Arial"/>
              <a:cs typeface="Arial"/>
              <a:sym typeface="Arial"/>
            </a:endParaRPr>
          </a:p>
        </p:txBody>
      </p:sp>
      <p:sp>
        <p:nvSpPr>
          <p:cNvPr id="14" name="Google Shape;14;p42"/>
          <p:cNvSpPr/>
          <p:nvPr/>
        </p:nvSpPr>
        <p:spPr>
          <a:xfrm>
            <a:off x="193964" y="4776797"/>
            <a:ext cx="8949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500" u="none" cap="none" strike="noStrike">
              <a:solidFill>
                <a:srgbClr val="FFFFFF"/>
              </a:solidFill>
              <a:latin typeface="Arial"/>
              <a:ea typeface="Arial"/>
              <a:cs typeface="Arial"/>
              <a:sym typeface="Arial"/>
            </a:endParaRPr>
          </a:p>
        </p:txBody>
      </p:sp>
      <p:sp>
        <p:nvSpPr>
          <p:cNvPr id="15" name="Google Shape;15;p42"/>
          <p:cNvSpPr txBox="1"/>
          <p:nvPr/>
        </p:nvSpPr>
        <p:spPr>
          <a:xfrm>
            <a:off x="3260126" y="4823300"/>
            <a:ext cx="2817600" cy="273900"/>
          </a:xfrm>
          <a:prstGeom prst="rect">
            <a:avLst/>
          </a:prstGeom>
          <a:noFill/>
          <a:ln>
            <a:noFill/>
          </a:ln>
        </p:spPr>
        <p:txBody>
          <a:bodyPr anchorCtr="0" anchor="ctr" bIns="35550" lIns="71100" spcFirstLastPara="1" rIns="71100" wrap="square" tIns="35550">
            <a:noAutofit/>
          </a:bodyPr>
          <a:lstStyle/>
          <a:p>
            <a:pPr indent="0" lvl="0" marL="0" rtl="0" algn="ctr">
              <a:spcBef>
                <a:spcPts val="0"/>
              </a:spcBef>
              <a:spcAft>
                <a:spcPts val="0"/>
              </a:spcAft>
              <a:buNone/>
            </a:pPr>
            <a:r>
              <a:rPr lang="en-US" sz="1200">
                <a:solidFill>
                  <a:srgbClr val="FFFFFF"/>
                </a:solidFill>
                <a:latin typeface="Lexend Light"/>
                <a:ea typeface="Lexend Light"/>
                <a:cs typeface="Lexend Light"/>
                <a:sym typeface="Lexend Light"/>
              </a:rPr>
              <a:t>Steam Assessment</a:t>
            </a:r>
            <a:endParaRPr sz="1200">
              <a:solidFill>
                <a:srgbClr val="FFFFFF"/>
              </a:solidFill>
              <a:latin typeface="Lexend Light"/>
              <a:ea typeface="Lexend Light"/>
              <a:cs typeface="Lexend Light"/>
              <a:sym typeface="Lexend Light"/>
            </a:endParaRPr>
          </a:p>
        </p:txBody>
      </p:sp>
      <p:sp>
        <p:nvSpPr>
          <p:cNvPr id="16" name="Google Shape;16;p42"/>
          <p:cNvSpPr txBox="1"/>
          <p:nvPr/>
        </p:nvSpPr>
        <p:spPr>
          <a:xfrm>
            <a:off x="209950" y="4790825"/>
            <a:ext cx="2656200" cy="376200"/>
          </a:xfrm>
          <a:prstGeom prst="rect">
            <a:avLst/>
          </a:prstGeom>
          <a:noFill/>
          <a:ln>
            <a:noFill/>
          </a:ln>
        </p:spPr>
        <p:txBody>
          <a:bodyPr anchorCtr="0" anchor="t" bIns="94800" lIns="94800" spcFirstLastPara="1" rIns="94800" wrap="square" tIns="94800">
            <a:spAutoFit/>
          </a:bodyPr>
          <a:lstStyle/>
          <a:p>
            <a:pPr indent="0" lvl="0" marL="0" rtl="0" algn="l">
              <a:spcBef>
                <a:spcPts val="0"/>
              </a:spcBef>
              <a:spcAft>
                <a:spcPts val="0"/>
              </a:spcAft>
              <a:buNone/>
            </a:pPr>
            <a:r>
              <a:rPr lang="en-US" sz="1200">
                <a:solidFill>
                  <a:srgbClr val="FFFFFF"/>
                </a:solidFill>
                <a:latin typeface="Lexend Light"/>
                <a:ea typeface="Lexend Light"/>
                <a:cs typeface="Lexend Light"/>
                <a:sym typeface="Lexend Light"/>
              </a:rPr>
              <a:t>11/14/2024</a:t>
            </a:r>
            <a:endParaRPr sz="1200">
              <a:solidFill>
                <a:srgbClr val="FFFFFF"/>
              </a:solidFill>
              <a:latin typeface="Lexend Light"/>
              <a:ea typeface="Lexend Light"/>
              <a:cs typeface="Lexend Light"/>
              <a:sym typeface="Lexend Light"/>
            </a:endParaRPr>
          </a:p>
        </p:txBody>
      </p:sp>
      <p:sp>
        <p:nvSpPr>
          <p:cNvPr id="17" name="Google Shape;17;p42"/>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Lexend Light"/>
                <a:ea typeface="Lexend Light"/>
                <a:cs typeface="Lexend Light"/>
                <a:sym typeface="Lexend Light"/>
              </a:defRPr>
            </a:lvl1pPr>
            <a:lvl2pPr lvl="1" algn="r">
              <a:buNone/>
              <a:defRPr sz="1300">
                <a:solidFill>
                  <a:schemeClr val="dk1"/>
                </a:solidFill>
                <a:latin typeface="Lexend Light"/>
                <a:ea typeface="Lexend Light"/>
                <a:cs typeface="Lexend Light"/>
                <a:sym typeface="Lexend Light"/>
              </a:defRPr>
            </a:lvl2pPr>
            <a:lvl3pPr lvl="2" algn="r">
              <a:buNone/>
              <a:defRPr sz="1300">
                <a:solidFill>
                  <a:schemeClr val="dk1"/>
                </a:solidFill>
                <a:latin typeface="Lexend Light"/>
                <a:ea typeface="Lexend Light"/>
                <a:cs typeface="Lexend Light"/>
                <a:sym typeface="Lexend Light"/>
              </a:defRPr>
            </a:lvl3pPr>
            <a:lvl4pPr lvl="3" algn="r">
              <a:buNone/>
              <a:defRPr sz="1300">
                <a:solidFill>
                  <a:schemeClr val="dk1"/>
                </a:solidFill>
                <a:latin typeface="Lexend Light"/>
                <a:ea typeface="Lexend Light"/>
                <a:cs typeface="Lexend Light"/>
                <a:sym typeface="Lexend Light"/>
              </a:defRPr>
            </a:lvl4pPr>
            <a:lvl5pPr lvl="4" algn="r">
              <a:buNone/>
              <a:defRPr sz="1300">
                <a:solidFill>
                  <a:schemeClr val="dk1"/>
                </a:solidFill>
                <a:latin typeface="Lexend Light"/>
                <a:ea typeface="Lexend Light"/>
                <a:cs typeface="Lexend Light"/>
                <a:sym typeface="Lexend Light"/>
              </a:defRPr>
            </a:lvl5pPr>
            <a:lvl6pPr lvl="5" algn="r">
              <a:buNone/>
              <a:defRPr sz="1300">
                <a:solidFill>
                  <a:schemeClr val="dk1"/>
                </a:solidFill>
                <a:latin typeface="Lexend Light"/>
                <a:ea typeface="Lexend Light"/>
                <a:cs typeface="Lexend Light"/>
                <a:sym typeface="Lexend Light"/>
              </a:defRPr>
            </a:lvl6pPr>
            <a:lvl7pPr lvl="6" algn="r">
              <a:buNone/>
              <a:defRPr sz="1300">
                <a:solidFill>
                  <a:schemeClr val="dk1"/>
                </a:solidFill>
                <a:latin typeface="Lexend Light"/>
                <a:ea typeface="Lexend Light"/>
                <a:cs typeface="Lexend Light"/>
                <a:sym typeface="Lexend Light"/>
              </a:defRPr>
            </a:lvl7pPr>
            <a:lvl8pPr lvl="7" algn="r">
              <a:buNone/>
              <a:defRPr sz="1300">
                <a:solidFill>
                  <a:schemeClr val="dk1"/>
                </a:solidFill>
                <a:latin typeface="Lexend Light"/>
                <a:ea typeface="Lexend Light"/>
                <a:cs typeface="Lexend Light"/>
                <a:sym typeface="Lexend Light"/>
              </a:defRPr>
            </a:lvl8pPr>
            <a:lvl9pPr lvl="8" algn="r">
              <a:buNone/>
              <a:defRPr sz="1300">
                <a:solidFill>
                  <a:schemeClr val="dk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g314ee25c602_0_98"/>
          <p:cNvSpPr/>
          <p:nvPr/>
        </p:nvSpPr>
        <p:spPr>
          <a:xfrm>
            <a:off x="0" y="0"/>
            <a:ext cx="194100" cy="51435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83" name="Google Shape;83;g314ee25c602_0_98"/>
          <p:cNvSpPr/>
          <p:nvPr/>
        </p:nvSpPr>
        <p:spPr>
          <a:xfrm>
            <a:off x="193964" y="4776797"/>
            <a:ext cx="8949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5550" lIns="71100" spcFirstLastPara="1" rIns="71100" wrap="square" tIns="35550">
            <a:noAutofit/>
          </a:bodyPr>
          <a:lstStyle/>
          <a:p>
            <a:pPr indent="0" lvl="0" marL="0" marR="0" rtl="0" algn="ctr">
              <a:spcBef>
                <a:spcPts val="0"/>
              </a:spcBef>
              <a:spcAft>
                <a:spcPts val="0"/>
              </a:spcAft>
              <a:buNone/>
            </a:pPr>
            <a:r>
              <a:t/>
            </a:r>
            <a:endParaRPr b="0" i="0" sz="1500" u="none" cap="none" strike="noStrike">
              <a:solidFill>
                <a:schemeClr val="lt1"/>
              </a:solidFill>
              <a:latin typeface="Arial"/>
              <a:ea typeface="Arial"/>
              <a:cs typeface="Arial"/>
              <a:sym typeface="Arial"/>
            </a:endParaRPr>
          </a:p>
        </p:txBody>
      </p:sp>
      <p:sp>
        <p:nvSpPr>
          <p:cNvPr id="84" name="Google Shape;84;g314ee25c602_0_98"/>
          <p:cNvSpPr txBox="1"/>
          <p:nvPr>
            <p:ph idx="12" type="sldNum"/>
          </p:nvPr>
        </p:nvSpPr>
        <p:spPr>
          <a:xfrm>
            <a:off x="8145780" y="4823225"/>
            <a:ext cx="705000" cy="273900"/>
          </a:xfrm>
          <a:prstGeom prst="rect">
            <a:avLst/>
          </a:prstGeom>
          <a:noFill/>
          <a:ln>
            <a:noFill/>
          </a:ln>
        </p:spPr>
        <p:txBody>
          <a:bodyPr anchorCtr="0" anchor="ctr" bIns="35550" lIns="71100" spcFirstLastPara="1" rIns="71100" wrap="square" tIns="35550">
            <a:noAutofit/>
          </a:bodyPr>
          <a:lstStyle>
            <a:lvl1pPr indent="0" lvl="0" marL="0" marR="0" algn="r">
              <a:spcBef>
                <a:spcPts val="0"/>
              </a:spcBef>
              <a:buNone/>
              <a:defRPr i="0" sz="1200" u="none" cap="none" strike="noStrike">
                <a:solidFill>
                  <a:schemeClr val="lt1"/>
                </a:solidFill>
                <a:latin typeface="Lexend Light"/>
                <a:ea typeface="Lexend Light"/>
                <a:cs typeface="Lexend Light"/>
                <a:sym typeface="Lexend Light"/>
              </a:defRPr>
            </a:lvl1pPr>
            <a:lvl2pPr indent="0" lvl="1" marL="0" marR="0" algn="r">
              <a:spcBef>
                <a:spcPts val="0"/>
              </a:spcBef>
              <a:buNone/>
              <a:defRPr i="0" sz="1200" u="none" cap="none" strike="noStrike">
                <a:solidFill>
                  <a:schemeClr val="lt1"/>
                </a:solidFill>
                <a:latin typeface="Lexend Light"/>
                <a:ea typeface="Lexend Light"/>
                <a:cs typeface="Lexend Light"/>
                <a:sym typeface="Lexend Light"/>
              </a:defRPr>
            </a:lvl2pPr>
            <a:lvl3pPr indent="0" lvl="2" marL="0" marR="0" algn="r">
              <a:spcBef>
                <a:spcPts val="0"/>
              </a:spcBef>
              <a:buNone/>
              <a:defRPr i="0" sz="1200" u="none" cap="none" strike="noStrike">
                <a:solidFill>
                  <a:schemeClr val="lt1"/>
                </a:solidFill>
                <a:latin typeface="Lexend Light"/>
                <a:ea typeface="Lexend Light"/>
                <a:cs typeface="Lexend Light"/>
                <a:sym typeface="Lexend Light"/>
              </a:defRPr>
            </a:lvl3pPr>
            <a:lvl4pPr indent="0" lvl="3" marL="0" marR="0" algn="r">
              <a:spcBef>
                <a:spcPts val="0"/>
              </a:spcBef>
              <a:buNone/>
              <a:defRPr i="0" sz="1200" u="none" cap="none" strike="noStrike">
                <a:solidFill>
                  <a:schemeClr val="lt1"/>
                </a:solidFill>
                <a:latin typeface="Lexend Light"/>
                <a:ea typeface="Lexend Light"/>
                <a:cs typeface="Lexend Light"/>
                <a:sym typeface="Lexend Light"/>
              </a:defRPr>
            </a:lvl4pPr>
            <a:lvl5pPr indent="0" lvl="4" marL="0" marR="0" algn="r">
              <a:spcBef>
                <a:spcPts val="0"/>
              </a:spcBef>
              <a:buNone/>
              <a:defRPr i="0" sz="1200" u="none" cap="none" strike="noStrike">
                <a:solidFill>
                  <a:schemeClr val="lt1"/>
                </a:solidFill>
                <a:latin typeface="Lexend Light"/>
                <a:ea typeface="Lexend Light"/>
                <a:cs typeface="Lexend Light"/>
                <a:sym typeface="Lexend Light"/>
              </a:defRPr>
            </a:lvl5pPr>
            <a:lvl6pPr indent="0" lvl="5" marL="0" marR="0" algn="r">
              <a:spcBef>
                <a:spcPts val="0"/>
              </a:spcBef>
              <a:buNone/>
              <a:defRPr i="0" sz="1200" u="none" cap="none" strike="noStrike">
                <a:solidFill>
                  <a:schemeClr val="lt1"/>
                </a:solidFill>
                <a:latin typeface="Lexend Light"/>
                <a:ea typeface="Lexend Light"/>
                <a:cs typeface="Lexend Light"/>
                <a:sym typeface="Lexend Light"/>
              </a:defRPr>
            </a:lvl6pPr>
            <a:lvl7pPr indent="0" lvl="6" marL="0" marR="0" algn="r">
              <a:spcBef>
                <a:spcPts val="0"/>
              </a:spcBef>
              <a:buNone/>
              <a:defRPr i="0" sz="1200" u="none" cap="none" strike="noStrike">
                <a:solidFill>
                  <a:schemeClr val="lt1"/>
                </a:solidFill>
                <a:latin typeface="Lexend Light"/>
                <a:ea typeface="Lexend Light"/>
                <a:cs typeface="Lexend Light"/>
                <a:sym typeface="Lexend Light"/>
              </a:defRPr>
            </a:lvl7pPr>
            <a:lvl8pPr indent="0" lvl="7" marL="0" marR="0" algn="r">
              <a:spcBef>
                <a:spcPts val="0"/>
              </a:spcBef>
              <a:buNone/>
              <a:defRPr i="0" sz="1200" u="none" cap="none" strike="noStrike">
                <a:solidFill>
                  <a:schemeClr val="lt1"/>
                </a:solidFill>
                <a:latin typeface="Lexend Light"/>
                <a:ea typeface="Lexend Light"/>
                <a:cs typeface="Lexend Light"/>
                <a:sym typeface="Lexend Light"/>
              </a:defRPr>
            </a:lvl8pPr>
            <a:lvl9pPr indent="0" lvl="8" marL="0" marR="0" algn="r">
              <a:spcBef>
                <a:spcPts val="0"/>
              </a:spcBef>
              <a:buNone/>
              <a:defRPr i="0" sz="12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85" name="Google Shape;85;g314ee25c602_0_98"/>
          <p:cNvPicPr preferRelativeResize="0"/>
          <p:nvPr/>
        </p:nvPicPr>
        <p:blipFill>
          <a:blip r:embed="rId1">
            <a:alphaModFix/>
          </a:blip>
          <a:stretch>
            <a:fillRect/>
          </a:stretch>
        </p:blipFill>
        <p:spPr>
          <a:xfrm>
            <a:off x="7368190" y="0"/>
            <a:ext cx="1597829" cy="535207"/>
          </a:xfrm>
          <a:prstGeom prst="rect">
            <a:avLst/>
          </a:prstGeom>
          <a:noFill/>
          <a:ln>
            <a:noFill/>
          </a:ln>
        </p:spPr>
      </p:pic>
      <p:sp>
        <p:nvSpPr>
          <p:cNvPr id="86" name="Google Shape;86;g314ee25c602_0_98"/>
          <p:cNvSpPr txBox="1"/>
          <p:nvPr/>
        </p:nvSpPr>
        <p:spPr>
          <a:xfrm>
            <a:off x="209950" y="4790825"/>
            <a:ext cx="2656200" cy="376200"/>
          </a:xfrm>
          <a:prstGeom prst="rect">
            <a:avLst/>
          </a:prstGeom>
          <a:noFill/>
          <a:ln>
            <a:noFill/>
          </a:ln>
        </p:spPr>
        <p:txBody>
          <a:bodyPr anchorCtr="0" anchor="t" bIns="94800" lIns="94800" spcFirstLastPara="1" rIns="94800" wrap="square" tIns="94800">
            <a:spAutoFit/>
          </a:bodyPr>
          <a:lstStyle/>
          <a:p>
            <a:pPr indent="0" lvl="0" marL="0" rtl="0" algn="l">
              <a:spcBef>
                <a:spcPts val="0"/>
              </a:spcBef>
              <a:spcAft>
                <a:spcPts val="0"/>
              </a:spcAft>
              <a:buNone/>
            </a:pPr>
            <a:r>
              <a:rPr lang="en-US" sz="1200">
                <a:solidFill>
                  <a:schemeClr val="lt1"/>
                </a:solidFill>
                <a:latin typeface="Lexend Light"/>
                <a:ea typeface="Lexend Light"/>
                <a:cs typeface="Lexend Light"/>
                <a:sym typeface="Lexend Light"/>
              </a:rPr>
              <a:t>11/14/2024</a:t>
            </a:r>
            <a:endParaRPr sz="1200">
              <a:solidFill>
                <a:schemeClr val="lt1"/>
              </a:solidFill>
              <a:latin typeface="Lexend Light"/>
              <a:ea typeface="Lexend Light"/>
              <a:cs typeface="Lexend Light"/>
              <a:sym typeface="Lexend Light"/>
            </a:endParaRPr>
          </a:p>
        </p:txBody>
      </p:sp>
      <p:sp>
        <p:nvSpPr>
          <p:cNvPr id="87" name="Google Shape;87;g314ee25c602_0_98"/>
          <p:cNvSpPr txBox="1"/>
          <p:nvPr/>
        </p:nvSpPr>
        <p:spPr>
          <a:xfrm>
            <a:off x="3260126" y="4841975"/>
            <a:ext cx="2817600" cy="273900"/>
          </a:xfrm>
          <a:prstGeom prst="rect">
            <a:avLst/>
          </a:prstGeom>
          <a:noFill/>
          <a:ln>
            <a:noFill/>
          </a:ln>
        </p:spPr>
        <p:txBody>
          <a:bodyPr anchorCtr="0" anchor="ctr" bIns="35550" lIns="71100" spcFirstLastPara="1" rIns="71100" wrap="square" tIns="35550">
            <a:noAutofit/>
          </a:bodyPr>
          <a:lstStyle/>
          <a:p>
            <a:pPr indent="0" lvl="0" marL="0" rtl="0" algn="ctr">
              <a:spcBef>
                <a:spcPts val="0"/>
              </a:spcBef>
              <a:spcAft>
                <a:spcPts val="0"/>
              </a:spcAft>
              <a:buNone/>
            </a:pPr>
            <a:r>
              <a:rPr lang="en-US" sz="1200">
                <a:solidFill>
                  <a:schemeClr val="lt1"/>
                </a:solidFill>
                <a:latin typeface="Lexend Light"/>
                <a:ea typeface="Lexend Light"/>
                <a:cs typeface="Lexend Light"/>
                <a:sym typeface="Lexend Light"/>
              </a:rPr>
              <a:t>Steam Assessment</a:t>
            </a:r>
            <a:endParaRPr sz="1200">
              <a:solidFill>
                <a:schemeClr val="lt1"/>
              </a:solidFill>
              <a:latin typeface="Lexend Light"/>
              <a:ea typeface="Lexend Light"/>
              <a:cs typeface="Lexend Light"/>
              <a:sym typeface="Lexend Light"/>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g314ee25c602_0_454"/>
          <p:cNvSpPr/>
          <p:nvPr/>
        </p:nvSpPr>
        <p:spPr>
          <a:xfrm>
            <a:off x="0" y="0"/>
            <a:ext cx="194100" cy="5143500"/>
          </a:xfrm>
          <a:prstGeom prst="rect">
            <a:avLst/>
          </a:prstGeom>
          <a:gradFill>
            <a:gsLst>
              <a:gs pos="0">
                <a:srgbClr val="E7AA28"/>
              </a:gs>
              <a:gs pos="4000">
                <a:srgbClr val="E7AA28"/>
              </a:gs>
              <a:gs pos="45000">
                <a:srgbClr val="747474"/>
              </a:gs>
              <a:gs pos="54000">
                <a:srgbClr val="262626"/>
              </a:gs>
              <a:gs pos="79000">
                <a:srgbClr val="21304E"/>
              </a:gs>
              <a:gs pos="100000">
                <a:srgbClr val="21304E"/>
              </a:gs>
            </a:gsLst>
            <a:lin ang="5400012"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g314ee25c602_0_454"/>
          <p:cNvSpPr/>
          <p:nvPr/>
        </p:nvSpPr>
        <p:spPr>
          <a:xfrm>
            <a:off x="193964" y="4776797"/>
            <a:ext cx="8949900" cy="366900"/>
          </a:xfrm>
          <a:prstGeom prst="rect">
            <a:avLst/>
          </a:prstGeom>
          <a:gradFill>
            <a:gsLst>
              <a:gs pos="0">
                <a:srgbClr val="E7AA28"/>
              </a:gs>
              <a:gs pos="4000">
                <a:srgbClr val="E7AA28"/>
              </a:gs>
              <a:gs pos="20000">
                <a:srgbClr val="747474"/>
              </a:gs>
              <a:gs pos="28000">
                <a:srgbClr val="21304E"/>
              </a:gs>
              <a:gs pos="79000">
                <a:srgbClr val="21304E"/>
              </a:gs>
              <a:gs pos="100000">
                <a:srgbClr val="21304E"/>
              </a:gs>
            </a:gsLst>
            <a:lin ang="10800025"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9" name="Google Shape;159;g314ee25c602_0_454"/>
          <p:cNvSpPr txBox="1"/>
          <p:nvPr>
            <p:ph type="title"/>
          </p:nvPr>
        </p:nvSpPr>
        <p:spPr>
          <a:xfrm>
            <a:off x="304800" y="673440"/>
            <a:ext cx="8545800" cy="594600"/>
          </a:xfrm>
          <a:prstGeom prst="rect">
            <a:avLst/>
          </a:prstGeom>
          <a:noFill/>
          <a:ln>
            <a:noFill/>
          </a:ln>
        </p:spPr>
        <p:txBody>
          <a:bodyPr anchorCtr="0" anchor="b" bIns="34275" lIns="68575" spcFirstLastPara="1" rIns="68575" wrap="square" tIns="34275">
            <a:normAutofit/>
          </a:bodyPr>
          <a:lstStyle>
            <a:lvl1pPr lvl="0" marR="0" algn="l">
              <a:lnSpc>
                <a:spcPct val="90000"/>
              </a:lnSpc>
              <a:spcBef>
                <a:spcPts val="0"/>
              </a:spcBef>
              <a:spcAft>
                <a:spcPts val="0"/>
              </a:spcAft>
              <a:buClr>
                <a:schemeClr val="dk1"/>
              </a:buClr>
              <a:buSzPts val="3300"/>
              <a:buFont typeface="Arial Black"/>
              <a:buNone/>
              <a:defRPr b="0" i="0" sz="3300" u="none" cap="none" strike="noStrike">
                <a:solidFill>
                  <a:schemeClr val="dk1"/>
                </a:solidFill>
                <a:latin typeface="Arial Black"/>
                <a:ea typeface="Arial Black"/>
                <a:cs typeface="Arial Black"/>
                <a:sym typeface="Arial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60" name="Google Shape;160;g314ee25c602_0_454"/>
          <p:cNvSpPr txBox="1"/>
          <p:nvPr>
            <p:ph idx="1" type="body"/>
          </p:nvPr>
        </p:nvSpPr>
        <p:spPr>
          <a:xfrm>
            <a:off x="304800" y="1369218"/>
            <a:ext cx="8545800" cy="3279000"/>
          </a:xfrm>
          <a:prstGeom prst="rect">
            <a:avLst/>
          </a:prstGeom>
          <a:noFill/>
          <a:ln>
            <a:noFill/>
          </a:ln>
        </p:spPr>
        <p:txBody>
          <a:bodyPr anchorCtr="0" anchor="t" bIns="34275" lIns="68575" spcFirstLastPara="1" rIns="68575" wrap="square" tIns="34275">
            <a:normAutofit/>
          </a:bodyPr>
          <a:lstStyle>
            <a:lvl1pPr indent="-361950" lvl="0" marL="457200" marR="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7500" lvl="3" marL="1828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4pPr>
            <a:lvl5pPr indent="-317500" lvl="4" marL="22860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61" name="Google Shape;161;g314ee25c602_0_454"/>
          <p:cNvSpPr txBox="1"/>
          <p:nvPr>
            <p:ph idx="10" type="dt"/>
          </p:nvPr>
        </p:nvSpPr>
        <p:spPr>
          <a:xfrm>
            <a:off x="193969" y="4823231"/>
            <a:ext cx="2199300" cy="2739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Font typeface="Lexend Light"/>
              <a:buNone/>
              <a:defRPr i="0" sz="1100" u="none" cap="none" strike="noStrike">
                <a:solidFill>
                  <a:schemeClr val="lt1"/>
                </a:solidFill>
                <a:latin typeface="Lexend Light"/>
                <a:ea typeface="Lexend Light"/>
                <a:cs typeface="Lexend Light"/>
                <a:sym typeface="Lexend Light"/>
              </a:defRPr>
            </a:lvl1pPr>
            <a:lvl2pPr lvl="1"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2pPr>
            <a:lvl3pPr lvl="2"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3pPr>
            <a:lvl4pPr lvl="3"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4pPr>
            <a:lvl5pPr lvl="4"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5pPr>
            <a:lvl6pPr lvl="5"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6pPr>
            <a:lvl7pPr lvl="6"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7pPr>
            <a:lvl8pPr lvl="7"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8pPr>
            <a:lvl9pPr lvl="8"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9pPr>
          </a:lstStyle>
          <a:p/>
        </p:txBody>
      </p:sp>
      <p:sp>
        <p:nvSpPr>
          <p:cNvPr id="162" name="Google Shape;162;g314ee25c602_0_454"/>
          <p:cNvSpPr txBox="1"/>
          <p:nvPr>
            <p:ph idx="11" type="ftr"/>
          </p:nvPr>
        </p:nvSpPr>
        <p:spPr>
          <a:xfrm>
            <a:off x="3018212" y="4822988"/>
            <a:ext cx="3301800" cy="273900"/>
          </a:xfrm>
          <a:prstGeom prst="rect">
            <a:avLst/>
          </a:prstGeom>
          <a:noFill/>
          <a:ln>
            <a:noFill/>
          </a:ln>
        </p:spPr>
        <p:txBody>
          <a:bodyPr anchorCtr="0" anchor="ctr" bIns="34275" lIns="68575" spcFirstLastPara="1" rIns="68575" wrap="square" tIns="34275">
            <a:noAutofit/>
          </a:bodyPr>
          <a:lstStyle>
            <a:lvl1pPr lvl="0" marR="0" algn="ctr">
              <a:spcBef>
                <a:spcPts val="0"/>
              </a:spcBef>
              <a:spcAft>
                <a:spcPts val="0"/>
              </a:spcAft>
              <a:buSzPts val="1100"/>
              <a:buFont typeface="Lexend Light"/>
              <a:buNone/>
              <a:defRPr i="0" sz="1100" u="none" cap="none" strike="noStrike">
                <a:solidFill>
                  <a:srgbClr val="D8D8D8"/>
                </a:solidFill>
                <a:latin typeface="Lexend Light"/>
                <a:ea typeface="Lexend Light"/>
                <a:cs typeface="Lexend Light"/>
                <a:sym typeface="Lexend Light"/>
              </a:defRPr>
            </a:lvl1pPr>
            <a:lvl2pPr lvl="1"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2pPr>
            <a:lvl3pPr lvl="2"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3pPr>
            <a:lvl4pPr lvl="3"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4pPr>
            <a:lvl5pPr lvl="4"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5pPr>
            <a:lvl6pPr lvl="5"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6pPr>
            <a:lvl7pPr lvl="6"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7pPr>
            <a:lvl8pPr lvl="7"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8pPr>
            <a:lvl9pPr lvl="8" marR="0" algn="l">
              <a:spcBef>
                <a:spcPts val="0"/>
              </a:spcBef>
              <a:spcAft>
                <a:spcPts val="0"/>
              </a:spcAft>
              <a:buSzPts val="1100"/>
              <a:buFont typeface="Lexend Light"/>
              <a:buNone/>
              <a:defRPr i="0" sz="1100" u="none" cap="none" strike="noStrike">
                <a:solidFill>
                  <a:schemeClr val="dk1"/>
                </a:solidFill>
                <a:latin typeface="Lexend Light"/>
                <a:ea typeface="Lexend Light"/>
                <a:cs typeface="Lexend Light"/>
                <a:sym typeface="Lexend Light"/>
              </a:defRPr>
            </a:lvl9pPr>
          </a:lstStyle>
          <a:p/>
        </p:txBody>
      </p:sp>
      <p:sp>
        <p:nvSpPr>
          <p:cNvPr id="163" name="Google Shape;163;g314ee25c602_0_454"/>
          <p:cNvSpPr txBox="1"/>
          <p:nvPr>
            <p:ph idx="12" type="sldNum"/>
          </p:nvPr>
        </p:nvSpPr>
        <p:spPr>
          <a:xfrm>
            <a:off x="8145780" y="4823225"/>
            <a:ext cx="7050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i="0" sz="1100" u="none" cap="none" strike="noStrike">
                <a:solidFill>
                  <a:schemeClr val="lt1"/>
                </a:solidFill>
                <a:latin typeface="Lexend Light"/>
                <a:ea typeface="Lexend Light"/>
                <a:cs typeface="Lexend Light"/>
                <a:sym typeface="Lexend Light"/>
              </a:defRPr>
            </a:lvl1pPr>
            <a:lvl2pPr indent="0" lvl="1" marL="0" marR="0" algn="r">
              <a:spcBef>
                <a:spcPts val="0"/>
              </a:spcBef>
              <a:buNone/>
              <a:defRPr i="0" sz="1100" u="none" cap="none" strike="noStrike">
                <a:solidFill>
                  <a:schemeClr val="lt1"/>
                </a:solidFill>
                <a:latin typeface="Lexend Light"/>
                <a:ea typeface="Lexend Light"/>
                <a:cs typeface="Lexend Light"/>
                <a:sym typeface="Lexend Light"/>
              </a:defRPr>
            </a:lvl2pPr>
            <a:lvl3pPr indent="0" lvl="2" marL="0" marR="0" algn="r">
              <a:spcBef>
                <a:spcPts val="0"/>
              </a:spcBef>
              <a:buNone/>
              <a:defRPr i="0" sz="1100" u="none" cap="none" strike="noStrike">
                <a:solidFill>
                  <a:schemeClr val="lt1"/>
                </a:solidFill>
                <a:latin typeface="Lexend Light"/>
                <a:ea typeface="Lexend Light"/>
                <a:cs typeface="Lexend Light"/>
                <a:sym typeface="Lexend Light"/>
              </a:defRPr>
            </a:lvl3pPr>
            <a:lvl4pPr indent="0" lvl="3" marL="0" marR="0" algn="r">
              <a:spcBef>
                <a:spcPts val="0"/>
              </a:spcBef>
              <a:buNone/>
              <a:defRPr i="0" sz="1100" u="none" cap="none" strike="noStrike">
                <a:solidFill>
                  <a:schemeClr val="lt1"/>
                </a:solidFill>
                <a:latin typeface="Lexend Light"/>
                <a:ea typeface="Lexend Light"/>
                <a:cs typeface="Lexend Light"/>
                <a:sym typeface="Lexend Light"/>
              </a:defRPr>
            </a:lvl4pPr>
            <a:lvl5pPr indent="0" lvl="4" marL="0" marR="0" algn="r">
              <a:spcBef>
                <a:spcPts val="0"/>
              </a:spcBef>
              <a:buNone/>
              <a:defRPr i="0" sz="1100" u="none" cap="none" strike="noStrike">
                <a:solidFill>
                  <a:schemeClr val="lt1"/>
                </a:solidFill>
                <a:latin typeface="Lexend Light"/>
                <a:ea typeface="Lexend Light"/>
                <a:cs typeface="Lexend Light"/>
                <a:sym typeface="Lexend Light"/>
              </a:defRPr>
            </a:lvl5pPr>
            <a:lvl6pPr indent="0" lvl="5" marL="0" marR="0" algn="r">
              <a:spcBef>
                <a:spcPts val="0"/>
              </a:spcBef>
              <a:buNone/>
              <a:defRPr i="0" sz="1100" u="none" cap="none" strike="noStrike">
                <a:solidFill>
                  <a:schemeClr val="lt1"/>
                </a:solidFill>
                <a:latin typeface="Lexend Light"/>
                <a:ea typeface="Lexend Light"/>
                <a:cs typeface="Lexend Light"/>
                <a:sym typeface="Lexend Light"/>
              </a:defRPr>
            </a:lvl6pPr>
            <a:lvl7pPr indent="0" lvl="6" marL="0" marR="0" algn="r">
              <a:spcBef>
                <a:spcPts val="0"/>
              </a:spcBef>
              <a:buNone/>
              <a:defRPr i="0" sz="1100" u="none" cap="none" strike="noStrike">
                <a:solidFill>
                  <a:schemeClr val="lt1"/>
                </a:solidFill>
                <a:latin typeface="Lexend Light"/>
                <a:ea typeface="Lexend Light"/>
                <a:cs typeface="Lexend Light"/>
                <a:sym typeface="Lexend Light"/>
              </a:defRPr>
            </a:lvl7pPr>
            <a:lvl8pPr indent="0" lvl="7" marL="0" marR="0" algn="r">
              <a:spcBef>
                <a:spcPts val="0"/>
              </a:spcBef>
              <a:buNone/>
              <a:defRPr i="0" sz="1100" u="none" cap="none" strike="noStrike">
                <a:solidFill>
                  <a:schemeClr val="lt1"/>
                </a:solidFill>
                <a:latin typeface="Lexend Light"/>
                <a:ea typeface="Lexend Light"/>
                <a:cs typeface="Lexend Light"/>
                <a:sym typeface="Lexend Light"/>
              </a:defRPr>
            </a:lvl8pPr>
            <a:lvl9pPr indent="0" lvl="8" marL="0" marR="0" algn="r">
              <a:spcBef>
                <a:spcPts val="0"/>
              </a:spcBef>
              <a:buNone/>
              <a:defRPr i="0" sz="1100" u="none" cap="none" strike="noStrike">
                <a:solidFill>
                  <a:schemeClr val="lt1"/>
                </a:solidFill>
                <a:latin typeface="Lexend Light"/>
                <a:ea typeface="Lexend Light"/>
                <a:cs typeface="Lexend Light"/>
                <a:sym typeface="Lexend Light"/>
              </a:defRPr>
            </a:lvl9pPr>
          </a:lstStyle>
          <a:p>
            <a:pPr indent="0" lvl="0" marL="0" rtl="0" algn="r">
              <a:spcBef>
                <a:spcPts val="0"/>
              </a:spcBef>
              <a:spcAft>
                <a:spcPts val="0"/>
              </a:spcAft>
              <a:buNone/>
            </a:pPr>
            <a:fld id="{00000000-1234-1234-1234-123412341234}" type="slidenum">
              <a:rPr lang="en-US"/>
              <a:t>‹#›</a:t>
            </a:fld>
            <a:endParaRPr/>
          </a:p>
        </p:txBody>
      </p:sp>
      <p:pic>
        <p:nvPicPr>
          <p:cNvPr id="164" name="Google Shape;164;g314ee25c602_0_454"/>
          <p:cNvPicPr preferRelativeResize="0"/>
          <p:nvPr/>
        </p:nvPicPr>
        <p:blipFill>
          <a:blip r:embed="rId1">
            <a:alphaModFix/>
          </a:blip>
          <a:stretch>
            <a:fillRect/>
          </a:stretch>
        </p:blipFill>
        <p:spPr>
          <a:xfrm>
            <a:off x="7132966" y="0"/>
            <a:ext cx="2010532" cy="67344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6.png"/><Relationship Id="rId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2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5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7.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50.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5.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14.png"/><Relationship Id="rId7"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2" name="Shape 252"/>
        <p:cNvGrpSpPr/>
        <p:nvPr/>
      </p:nvGrpSpPr>
      <p:grpSpPr>
        <a:xfrm>
          <a:off x="0" y="0"/>
          <a:ext cx="0" cy="0"/>
          <a:chOff x="0" y="0"/>
          <a:chExt cx="0" cy="0"/>
        </a:xfrm>
      </p:grpSpPr>
      <p:pic>
        <p:nvPicPr>
          <p:cNvPr id="253" name="Google Shape;253;g314ee25c602_0_93"/>
          <p:cNvPicPr preferRelativeResize="0"/>
          <p:nvPr/>
        </p:nvPicPr>
        <p:blipFill rotWithShape="1">
          <a:blip r:embed="rId4">
            <a:alphaModFix amt="86000"/>
          </a:blip>
          <a:srcRect b="0" l="2104" r="0" t="4351"/>
          <a:stretch/>
        </p:blipFill>
        <p:spPr>
          <a:xfrm>
            <a:off x="192024" y="1820928"/>
            <a:ext cx="8951975" cy="1053738"/>
          </a:xfrm>
          <a:prstGeom prst="rect">
            <a:avLst/>
          </a:prstGeom>
          <a:solidFill>
            <a:schemeClr val="dk1">
              <a:alpha val="14900"/>
            </a:schemeClr>
          </a:solidFill>
          <a:ln>
            <a:noFill/>
          </a:ln>
        </p:spPr>
      </p:pic>
      <p:sp>
        <p:nvSpPr>
          <p:cNvPr id="254" name="Google Shape;254;g314ee25c602_0_93"/>
          <p:cNvSpPr txBox="1"/>
          <p:nvPr>
            <p:ph idx="1" type="subTitle"/>
          </p:nvPr>
        </p:nvSpPr>
        <p:spPr>
          <a:xfrm>
            <a:off x="192024" y="2874684"/>
            <a:ext cx="8952000" cy="498300"/>
          </a:xfrm>
          <a:prstGeom prst="rect">
            <a:avLst/>
          </a:prstGeom>
          <a:solidFill>
            <a:srgbClr val="EAAB29"/>
          </a:solidFill>
          <a:ln>
            <a:noFill/>
          </a:ln>
        </p:spPr>
        <p:txBody>
          <a:bodyPr anchorCtr="0" anchor="t" bIns="35550" lIns="71100" spcFirstLastPara="1" rIns="71100" wrap="square" tIns="35550">
            <a:normAutofit fontScale="77500" lnSpcReduction="20000"/>
          </a:bodyPr>
          <a:lstStyle/>
          <a:p>
            <a:pPr indent="0" lvl="0" marL="0" rtl="0" algn="ctr">
              <a:lnSpc>
                <a:spcPct val="100000"/>
              </a:lnSpc>
              <a:spcBef>
                <a:spcPts val="0"/>
              </a:spcBef>
              <a:spcAft>
                <a:spcPts val="0"/>
              </a:spcAft>
              <a:buClr>
                <a:schemeClr val="dk1"/>
              </a:buClr>
              <a:buSzPct val="100000"/>
              <a:buFont typeface="Arial"/>
              <a:buNone/>
            </a:pPr>
            <a:r>
              <a:rPr lang="en-US" sz="4400">
                <a:solidFill>
                  <a:srgbClr val="1A1A1A"/>
                </a:solidFill>
                <a:latin typeface="Lexend"/>
                <a:ea typeface="Lexend"/>
                <a:cs typeface="Lexend"/>
                <a:sym typeface="Lexend"/>
              </a:rPr>
              <a:t>Steam</a:t>
            </a:r>
            <a:r>
              <a:rPr lang="en-US" sz="4400">
                <a:solidFill>
                  <a:srgbClr val="1A1A1A"/>
                </a:solidFill>
                <a:latin typeface="Lexend"/>
                <a:ea typeface="Lexend"/>
                <a:cs typeface="Lexend"/>
                <a:sym typeface="Lexend"/>
              </a:rPr>
              <a:t> Assessment with MEASUR</a:t>
            </a:r>
            <a:endParaRPr>
              <a:latin typeface="Lexend"/>
              <a:ea typeface="Lexend"/>
              <a:cs typeface="Lexend"/>
              <a:sym typeface="Lexen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g314ee25c602_0_580"/>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356" name="Google Shape;356;g314ee25c602_0_580"/>
          <p:cNvSpPr txBox="1"/>
          <p:nvPr/>
        </p:nvSpPr>
        <p:spPr>
          <a:xfrm>
            <a:off x="202200" y="0"/>
            <a:ext cx="7287900" cy="466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200" u="sng">
                <a:latin typeface="Lexend"/>
                <a:ea typeface="Lexend"/>
                <a:cs typeface="Lexend"/>
                <a:sym typeface="Lexend"/>
              </a:rPr>
              <a:t>Steam Assessment- System Setup</a:t>
            </a:r>
            <a:endParaRPr sz="3200">
              <a:solidFill>
                <a:srgbClr val="000000"/>
              </a:solidFill>
              <a:latin typeface="Lexend"/>
              <a:ea typeface="Lexend"/>
              <a:cs typeface="Lexend"/>
              <a:sym typeface="Lexend"/>
            </a:endParaRPr>
          </a:p>
        </p:txBody>
      </p:sp>
      <p:pic>
        <p:nvPicPr>
          <p:cNvPr id="357" name="Google Shape;357;g314ee25c602_0_580"/>
          <p:cNvPicPr preferRelativeResize="0"/>
          <p:nvPr/>
        </p:nvPicPr>
        <p:blipFill>
          <a:blip r:embed="rId3">
            <a:alphaModFix/>
          </a:blip>
          <a:stretch>
            <a:fillRect/>
          </a:stretch>
        </p:blipFill>
        <p:spPr>
          <a:xfrm>
            <a:off x="457200" y="594360"/>
            <a:ext cx="8229602" cy="4114801"/>
          </a:xfrm>
          <a:prstGeom prst="rect">
            <a:avLst/>
          </a:prstGeom>
          <a:noFill/>
          <a:ln cap="flat" cmpd="sng" w="9525">
            <a:solidFill>
              <a:schemeClr val="dk1"/>
            </a:solidFill>
            <a:prstDash val="solid"/>
            <a:round/>
            <a:headEnd len="sm" w="sm" type="none"/>
            <a:tailEnd len="sm" w="sm" type="none"/>
          </a:ln>
        </p:spPr>
      </p:pic>
      <p:sp>
        <p:nvSpPr>
          <p:cNvPr id="358" name="Google Shape;358;g314ee25c602_0_580"/>
          <p:cNvSpPr/>
          <p:nvPr/>
        </p:nvSpPr>
        <p:spPr>
          <a:xfrm>
            <a:off x="2723000" y="811725"/>
            <a:ext cx="619800" cy="1770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59" name="Google Shape;359;g314ee25c602_0_580"/>
          <p:cNvSpPr/>
          <p:nvPr/>
        </p:nvSpPr>
        <p:spPr>
          <a:xfrm>
            <a:off x="457200" y="1060075"/>
            <a:ext cx="1144200" cy="209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60" name="Google Shape;360;g314ee25c602_0_580"/>
          <p:cNvSpPr/>
          <p:nvPr/>
        </p:nvSpPr>
        <p:spPr>
          <a:xfrm>
            <a:off x="4485675" y="1611633"/>
            <a:ext cx="640200" cy="2080200"/>
          </a:xfrm>
          <a:prstGeom prst="rightBrace">
            <a:avLst>
              <a:gd fmla="val 8333" name="adj1"/>
              <a:gd fmla="val 50000" name="adj2"/>
            </a:avLst>
          </a:prstGeom>
          <a:noFill/>
          <a:ln cap="flat" cmpd="sng" w="381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361" name="Google Shape;361;g314ee25c602_0_580"/>
          <p:cNvSpPr txBox="1"/>
          <p:nvPr/>
        </p:nvSpPr>
        <p:spPr>
          <a:xfrm>
            <a:off x="5189175" y="2422284"/>
            <a:ext cx="2382000" cy="715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chemeClr val="dk1"/>
              </a:buClr>
              <a:buSzPts val="1400"/>
              <a:buFont typeface="Arial"/>
              <a:buNone/>
            </a:pPr>
            <a:r>
              <a:rPr i="0" lang="en-US" sz="1400" u="none" cap="none" strike="noStrike">
                <a:solidFill>
                  <a:schemeClr val="dk1"/>
                </a:solidFill>
                <a:latin typeface="Lexend Light"/>
                <a:ea typeface="Lexend Light"/>
                <a:cs typeface="Lexend Light"/>
                <a:sym typeface="Lexend Light"/>
              </a:rPr>
              <a:t>Select the units you want to work with for the assessment.</a:t>
            </a:r>
            <a:endParaRPr i="0" sz="1400" u="none" cap="none" strike="noStrike">
              <a:solidFill>
                <a:schemeClr val="dk1"/>
              </a:solidFill>
              <a:latin typeface="Lexend Light"/>
              <a:ea typeface="Lexend Light"/>
              <a:cs typeface="Lexend Light"/>
              <a:sym typeface="Lexend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7"/>
          <p:cNvPicPr preferRelativeResize="0"/>
          <p:nvPr/>
        </p:nvPicPr>
        <p:blipFill>
          <a:blip r:embed="rId3">
            <a:alphaModFix/>
          </a:blip>
          <a:stretch>
            <a:fillRect/>
          </a:stretch>
        </p:blipFill>
        <p:spPr>
          <a:xfrm>
            <a:off x="457200" y="594360"/>
            <a:ext cx="8229598" cy="4114800"/>
          </a:xfrm>
          <a:prstGeom prst="rect">
            <a:avLst/>
          </a:prstGeom>
          <a:noFill/>
          <a:ln cap="flat" cmpd="sng" w="9525">
            <a:solidFill>
              <a:schemeClr val="dk1"/>
            </a:solidFill>
            <a:prstDash val="solid"/>
            <a:round/>
            <a:headEnd len="sm" w="sm" type="none"/>
            <a:tailEnd len="sm" w="sm" type="none"/>
          </a:ln>
        </p:spPr>
      </p:pic>
      <p:sp>
        <p:nvSpPr>
          <p:cNvPr id="368" name="Google Shape;368;p7"/>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Setup - Operations</a:t>
            </a:r>
            <a:endParaRPr b="0" sz="3200" u="sng">
              <a:latin typeface="Lexend"/>
              <a:ea typeface="Lexend"/>
              <a:cs typeface="Lexend"/>
              <a:sym typeface="Lexend"/>
            </a:endParaRPr>
          </a:p>
        </p:txBody>
      </p:sp>
      <p:sp>
        <p:nvSpPr>
          <p:cNvPr id="369" name="Google Shape;369;p7"/>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US"/>
              <a:t>‹#›</a:t>
            </a:fld>
            <a:endParaRPr/>
          </a:p>
        </p:txBody>
      </p:sp>
      <p:sp>
        <p:nvSpPr>
          <p:cNvPr id="370" name="Google Shape;370;p7"/>
          <p:cNvSpPr/>
          <p:nvPr/>
        </p:nvSpPr>
        <p:spPr>
          <a:xfrm>
            <a:off x="2711750" y="809925"/>
            <a:ext cx="6459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371" name="Google Shape;371;p7"/>
          <p:cNvSpPr/>
          <p:nvPr/>
        </p:nvSpPr>
        <p:spPr>
          <a:xfrm>
            <a:off x="1535575" y="1057575"/>
            <a:ext cx="1084200" cy="2043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id="377" name="Google Shape;377;g314ee25c602_0_596"/>
          <p:cNvPicPr preferRelativeResize="0"/>
          <p:nvPr/>
        </p:nvPicPr>
        <p:blipFill>
          <a:blip r:embed="rId3">
            <a:alphaModFix/>
          </a:blip>
          <a:stretch>
            <a:fillRect/>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378" name="Google Shape;378;g314ee25c602_0_596"/>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System </a:t>
            </a:r>
            <a:r>
              <a:rPr b="0" lang="en-US" sz="3200" u="sng">
                <a:latin typeface="Lexend"/>
                <a:ea typeface="Lexend"/>
                <a:cs typeface="Lexend"/>
                <a:sym typeface="Lexend"/>
              </a:rPr>
              <a:t>Setup - Boiler</a:t>
            </a:r>
            <a:endParaRPr b="0" sz="3200" u="sng">
              <a:latin typeface="Lexend"/>
              <a:ea typeface="Lexend"/>
              <a:cs typeface="Lexend"/>
              <a:sym typeface="Lexend"/>
            </a:endParaRPr>
          </a:p>
        </p:txBody>
      </p:sp>
      <p:sp>
        <p:nvSpPr>
          <p:cNvPr id="379" name="Google Shape;379;g314ee25c602_0_596"/>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380" name="Google Shape;380;g314ee25c602_0_596"/>
          <p:cNvSpPr/>
          <p:nvPr/>
        </p:nvSpPr>
        <p:spPr>
          <a:xfrm>
            <a:off x="2711750" y="809925"/>
            <a:ext cx="6459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381" name="Google Shape;381;g314ee25c602_0_596"/>
          <p:cNvSpPr/>
          <p:nvPr/>
        </p:nvSpPr>
        <p:spPr>
          <a:xfrm>
            <a:off x="2605600" y="1057575"/>
            <a:ext cx="1084200" cy="2043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10"/>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US"/>
              <a:t>‹#›</a:t>
            </a:fld>
            <a:endParaRPr/>
          </a:p>
        </p:txBody>
      </p:sp>
      <p:grpSp>
        <p:nvGrpSpPr>
          <p:cNvPr id="388" name="Google Shape;388;p10"/>
          <p:cNvGrpSpPr/>
          <p:nvPr/>
        </p:nvGrpSpPr>
        <p:grpSpPr>
          <a:xfrm>
            <a:off x="457200" y="594360"/>
            <a:ext cx="6099472" cy="4115001"/>
            <a:chOff x="1853184" y="1259376"/>
            <a:chExt cx="8485632" cy="5303520"/>
          </a:xfrm>
        </p:grpSpPr>
        <p:pic>
          <p:nvPicPr>
            <p:cNvPr descr="A screenshot of a computer&#10;&#10;Description automatically generated" id="389" name="Google Shape;389;p10"/>
            <p:cNvPicPr preferRelativeResize="0"/>
            <p:nvPr/>
          </p:nvPicPr>
          <p:blipFill rotWithShape="1">
            <a:blip r:embed="rId3">
              <a:alphaModFix/>
            </a:blip>
            <a:srcRect b="0" l="0" r="0" t="0"/>
            <a:stretch/>
          </p:blipFill>
          <p:spPr>
            <a:xfrm>
              <a:off x="1853184" y="1259376"/>
              <a:ext cx="8485632" cy="5303520"/>
            </a:xfrm>
            <a:prstGeom prst="rect">
              <a:avLst/>
            </a:prstGeom>
            <a:noFill/>
            <a:ln cap="flat" cmpd="sng" w="9525">
              <a:solidFill>
                <a:schemeClr val="dk1"/>
              </a:solidFill>
              <a:prstDash val="solid"/>
              <a:round/>
              <a:headEnd len="sm" w="sm" type="none"/>
              <a:tailEnd len="sm" w="sm" type="none"/>
            </a:ln>
          </p:spPr>
        </p:pic>
        <p:sp>
          <p:nvSpPr>
            <p:cNvPr id="390" name="Google Shape;390;p10"/>
            <p:cNvSpPr/>
            <p:nvPr/>
          </p:nvSpPr>
          <p:spPr>
            <a:xfrm>
              <a:off x="5394325" y="1666876"/>
              <a:ext cx="1181617" cy="2413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391" name="Google Shape;391;p10"/>
            <p:cNvSpPr/>
            <p:nvPr/>
          </p:nvSpPr>
          <p:spPr>
            <a:xfrm>
              <a:off x="4508500" y="1373676"/>
              <a:ext cx="695325" cy="205357"/>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grpSp>
      <p:pic>
        <p:nvPicPr>
          <p:cNvPr descr="A screenshot of a computer&#10;&#10;Description automatically generated" id="392" name="Google Shape;392;p10"/>
          <p:cNvPicPr preferRelativeResize="0"/>
          <p:nvPr/>
        </p:nvPicPr>
        <p:blipFill rotWithShape="1">
          <a:blip r:embed="rId4">
            <a:alphaModFix/>
          </a:blip>
          <a:srcRect b="0" l="0" r="0" t="0"/>
          <a:stretch/>
        </p:blipFill>
        <p:spPr>
          <a:xfrm>
            <a:off x="4654989" y="1885926"/>
            <a:ext cx="4031758" cy="2090947"/>
          </a:xfrm>
          <a:prstGeom prst="rect">
            <a:avLst/>
          </a:prstGeom>
          <a:noFill/>
          <a:ln cap="flat" cmpd="sng" w="9525">
            <a:solidFill>
              <a:schemeClr val="dk1"/>
            </a:solidFill>
            <a:prstDash val="solid"/>
            <a:round/>
            <a:headEnd len="sm" w="sm" type="none"/>
            <a:tailEnd len="sm" w="sm" type="none"/>
          </a:ln>
        </p:spPr>
      </p:pic>
      <p:cxnSp>
        <p:nvCxnSpPr>
          <p:cNvPr id="393" name="Google Shape;393;p10"/>
          <p:cNvCxnSpPr/>
          <p:nvPr/>
        </p:nvCxnSpPr>
        <p:spPr>
          <a:xfrm>
            <a:off x="3506758" y="2095879"/>
            <a:ext cx="1065300" cy="358800"/>
          </a:xfrm>
          <a:prstGeom prst="straightConnector1">
            <a:avLst/>
          </a:prstGeom>
          <a:noFill/>
          <a:ln cap="flat" cmpd="sng" w="19050">
            <a:solidFill>
              <a:srgbClr val="FF0000"/>
            </a:solidFill>
            <a:prstDash val="solid"/>
            <a:miter lim="800000"/>
            <a:headEnd len="sm" w="sm" type="none"/>
            <a:tailEnd len="med" w="med" type="triangle"/>
          </a:ln>
        </p:spPr>
      </p:cxnSp>
      <p:sp>
        <p:nvSpPr>
          <p:cNvPr id="394" name="Google Shape;394;p10"/>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System Setup - Header</a:t>
            </a:r>
            <a:endParaRPr b="0" sz="3200" u="sng">
              <a:latin typeface="Lexend"/>
              <a:ea typeface="Lexend"/>
              <a:cs typeface="Lexend"/>
              <a:sym typeface="Lexen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g314ee25c602_0_607"/>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01" name="Google Shape;401;g314ee25c602_0_607"/>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System Setup - Header</a:t>
            </a:r>
            <a:endParaRPr b="0" sz="3200" u="sng">
              <a:latin typeface="Lexend"/>
              <a:ea typeface="Lexend"/>
              <a:cs typeface="Lexend"/>
              <a:sym typeface="Lexend"/>
            </a:endParaRPr>
          </a:p>
        </p:txBody>
      </p:sp>
      <p:pic>
        <p:nvPicPr>
          <p:cNvPr id="402" name="Google Shape;402;g314ee25c602_0_607"/>
          <p:cNvPicPr preferRelativeResize="0"/>
          <p:nvPr/>
        </p:nvPicPr>
        <p:blipFill>
          <a:blip r:embed="rId3">
            <a:alphaModFix/>
          </a:blip>
          <a:stretch>
            <a:fillRect/>
          </a:stretch>
        </p:blipFill>
        <p:spPr>
          <a:xfrm>
            <a:off x="457200" y="594360"/>
            <a:ext cx="8229598" cy="4114800"/>
          </a:xfrm>
          <a:prstGeom prst="rect">
            <a:avLst/>
          </a:prstGeom>
          <a:noFill/>
          <a:ln cap="flat" cmpd="sng" w="9525">
            <a:solidFill>
              <a:schemeClr val="dk2"/>
            </a:solidFill>
            <a:prstDash val="solid"/>
            <a:round/>
            <a:headEnd len="sm" w="sm" type="none"/>
            <a:tailEnd len="sm" w="sm" type="none"/>
          </a:ln>
        </p:spPr>
      </p:pic>
      <p:sp>
        <p:nvSpPr>
          <p:cNvPr id="403" name="Google Shape;403;g314ee25c602_0_607"/>
          <p:cNvSpPr/>
          <p:nvPr/>
        </p:nvSpPr>
        <p:spPr>
          <a:xfrm>
            <a:off x="2711750" y="809925"/>
            <a:ext cx="6459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04" name="Google Shape;404;g314ee25c602_0_607"/>
          <p:cNvSpPr/>
          <p:nvPr/>
        </p:nvSpPr>
        <p:spPr>
          <a:xfrm>
            <a:off x="3675900" y="1058275"/>
            <a:ext cx="1083900" cy="210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1"/>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US"/>
              <a:t>‹#›</a:t>
            </a:fld>
            <a:endParaRPr/>
          </a:p>
        </p:txBody>
      </p:sp>
      <p:grpSp>
        <p:nvGrpSpPr>
          <p:cNvPr id="411" name="Google Shape;411;p11"/>
          <p:cNvGrpSpPr/>
          <p:nvPr/>
        </p:nvGrpSpPr>
        <p:grpSpPr>
          <a:xfrm>
            <a:off x="457200" y="594360"/>
            <a:ext cx="8230012" cy="4114757"/>
            <a:chOff x="147480" y="1000125"/>
            <a:chExt cx="10902122" cy="5579331"/>
          </a:xfrm>
        </p:grpSpPr>
        <p:grpSp>
          <p:nvGrpSpPr>
            <p:cNvPr id="412" name="Google Shape;412;p11"/>
            <p:cNvGrpSpPr/>
            <p:nvPr/>
          </p:nvGrpSpPr>
          <p:grpSpPr>
            <a:xfrm>
              <a:off x="147480" y="1000125"/>
              <a:ext cx="7772400" cy="4857750"/>
              <a:chOff x="924720" y="1223010"/>
              <a:chExt cx="7772400" cy="4857750"/>
            </a:xfrm>
          </p:grpSpPr>
          <p:pic>
            <p:nvPicPr>
              <p:cNvPr descr="A screenshot of a computer&#10;&#10;Description automatically generated" id="413" name="Google Shape;413;p11"/>
              <p:cNvPicPr preferRelativeResize="0"/>
              <p:nvPr/>
            </p:nvPicPr>
            <p:blipFill rotWithShape="1">
              <a:blip r:embed="rId3">
                <a:alphaModFix/>
              </a:blip>
              <a:srcRect b="0" l="0" r="0" t="0"/>
              <a:stretch/>
            </p:blipFill>
            <p:spPr>
              <a:xfrm>
                <a:off x="924720" y="1223010"/>
                <a:ext cx="7772400" cy="4857750"/>
              </a:xfrm>
              <a:prstGeom prst="rect">
                <a:avLst/>
              </a:prstGeom>
              <a:noFill/>
              <a:ln cap="flat" cmpd="sng" w="9525">
                <a:solidFill>
                  <a:schemeClr val="dk1"/>
                </a:solidFill>
                <a:prstDash val="solid"/>
                <a:round/>
                <a:headEnd len="sm" w="sm" type="none"/>
                <a:tailEnd len="sm" w="sm" type="none"/>
              </a:ln>
            </p:spPr>
          </p:pic>
          <p:sp>
            <p:nvSpPr>
              <p:cNvPr id="414" name="Google Shape;414;p11"/>
              <p:cNvSpPr/>
              <p:nvPr/>
            </p:nvSpPr>
            <p:spPr>
              <a:xfrm>
                <a:off x="3356075" y="1325563"/>
                <a:ext cx="638355" cy="204188"/>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415" name="Google Shape;415;p11"/>
              <p:cNvSpPr/>
              <p:nvPr/>
            </p:nvSpPr>
            <p:spPr>
              <a:xfrm>
                <a:off x="5238910" y="1587063"/>
                <a:ext cx="1092200" cy="216338"/>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sp>
            <p:nvSpPr>
              <p:cNvPr id="416" name="Google Shape;416;p11"/>
              <p:cNvSpPr/>
              <p:nvPr/>
            </p:nvSpPr>
            <p:spPr>
              <a:xfrm>
                <a:off x="971710" y="2068540"/>
                <a:ext cx="915495" cy="216338"/>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grpSp>
        <p:pic>
          <p:nvPicPr>
            <p:cNvPr descr="A screenshot of a computer&#10;&#10;Description automatically generated" id="417" name="Google Shape;417;p11"/>
            <p:cNvPicPr preferRelativeResize="0"/>
            <p:nvPr/>
          </p:nvPicPr>
          <p:blipFill rotWithShape="1">
            <a:blip r:embed="rId4">
              <a:alphaModFix/>
            </a:blip>
            <a:srcRect b="0" l="0" r="0" t="0"/>
            <a:stretch/>
          </p:blipFill>
          <p:spPr>
            <a:xfrm>
              <a:off x="1317632" y="1842254"/>
              <a:ext cx="7068129" cy="4417581"/>
            </a:xfrm>
            <a:prstGeom prst="rect">
              <a:avLst/>
            </a:prstGeom>
            <a:noFill/>
            <a:ln cap="flat" cmpd="sng" w="9525">
              <a:solidFill>
                <a:schemeClr val="dk1"/>
              </a:solidFill>
              <a:prstDash val="solid"/>
              <a:round/>
              <a:headEnd len="sm" w="sm" type="none"/>
              <a:tailEnd len="sm" w="sm" type="none"/>
            </a:ln>
          </p:spPr>
        </p:pic>
        <p:sp>
          <p:nvSpPr>
            <p:cNvPr id="418" name="Google Shape;418;p11"/>
            <p:cNvSpPr/>
            <p:nvPr/>
          </p:nvSpPr>
          <p:spPr>
            <a:xfrm>
              <a:off x="1371827" y="2800195"/>
              <a:ext cx="3409319" cy="298202"/>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Arial"/>
                <a:ea typeface="Arial"/>
                <a:cs typeface="Arial"/>
                <a:sym typeface="Arial"/>
              </a:endParaRPr>
            </a:p>
          </p:txBody>
        </p:sp>
        <p:cxnSp>
          <p:nvCxnSpPr>
            <p:cNvPr id="419" name="Google Shape;419;p11"/>
            <p:cNvCxnSpPr/>
            <p:nvPr/>
          </p:nvCxnSpPr>
          <p:spPr>
            <a:xfrm>
              <a:off x="3508716" y="4275554"/>
              <a:ext cx="1130238" cy="616486"/>
            </a:xfrm>
            <a:prstGeom prst="straightConnector1">
              <a:avLst/>
            </a:prstGeom>
            <a:noFill/>
            <a:ln cap="flat" cmpd="sng" w="19050">
              <a:solidFill>
                <a:srgbClr val="FF0000"/>
              </a:solidFill>
              <a:prstDash val="solid"/>
              <a:miter lim="800000"/>
              <a:headEnd len="sm" w="sm" type="none"/>
              <a:tailEnd len="med" w="med" type="triangle"/>
            </a:ln>
          </p:spPr>
        </p:cxnSp>
        <p:pic>
          <p:nvPicPr>
            <p:cNvPr descr="A screenshot of a calculator&#10;&#10;Description automatically generated" id="420" name="Google Shape;420;p11"/>
            <p:cNvPicPr preferRelativeResize="0"/>
            <p:nvPr/>
          </p:nvPicPr>
          <p:blipFill rotWithShape="1">
            <a:blip r:embed="rId5">
              <a:alphaModFix/>
            </a:blip>
            <a:srcRect b="0" l="0" r="0" t="0"/>
            <a:stretch/>
          </p:blipFill>
          <p:spPr>
            <a:xfrm>
              <a:off x="7447961" y="1896115"/>
              <a:ext cx="3601641" cy="2404563"/>
            </a:xfrm>
            <a:prstGeom prst="rect">
              <a:avLst/>
            </a:prstGeom>
            <a:noFill/>
            <a:ln cap="flat" cmpd="sng" w="9525">
              <a:solidFill>
                <a:schemeClr val="dk1"/>
              </a:solidFill>
              <a:prstDash val="solid"/>
              <a:round/>
              <a:headEnd len="sm" w="sm" type="none"/>
              <a:tailEnd len="sm" w="sm" type="none"/>
            </a:ln>
          </p:spPr>
        </p:pic>
        <p:cxnSp>
          <p:nvCxnSpPr>
            <p:cNvPr id="421" name="Google Shape;421;p11"/>
            <p:cNvCxnSpPr/>
            <p:nvPr/>
          </p:nvCxnSpPr>
          <p:spPr>
            <a:xfrm>
              <a:off x="652217" y="2171093"/>
              <a:ext cx="582223" cy="503527"/>
            </a:xfrm>
            <a:prstGeom prst="straightConnector1">
              <a:avLst/>
            </a:prstGeom>
            <a:noFill/>
            <a:ln cap="flat" cmpd="sng" w="19050">
              <a:solidFill>
                <a:srgbClr val="FF0000"/>
              </a:solidFill>
              <a:prstDash val="solid"/>
              <a:miter lim="800000"/>
              <a:headEnd len="sm" w="sm" type="none"/>
              <a:tailEnd len="med" w="med" type="triangle"/>
            </a:ln>
          </p:spPr>
        </p:cxnSp>
        <p:pic>
          <p:nvPicPr>
            <p:cNvPr descr="A screenshot of a computer&#10;&#10;Description automatically generated" id="422" name="Google Shape;422;p11"/>
            <p:cNvPicPr preferRelativeResize="0"/>
            <p:nvPr/>
          </p:nvPicPr>
          <p:blipFill rotWithShape="1">
            <a:blip r:embed="rId6">
              <a:alphaModFix/>
            </a:blip>
            <a:srcRect b="0" l="0" r="0" t="0"/>
            <a:stretch/>
          </p:blipFill>
          <p:spPr>
            <a:xfrm>
              <a:off x="4752221" y="4408187"/>
              <a:ext cx="6291343" cy="2171269"/>
            </a:xfrm>
            <a:prstGeom prst="rect">
              <a:avLst/>
            </a:prstGeom>
            <a:noFill/>
            <a:ln cap="flat" cmpd="sng" w="9525">
              <a:solidFill>
                <a:schemeClr val="dk1"/>
              </a:solidFill>
              <a:prstDash val="solid"/>
              <a:round/>
              <a:headEnd len="sm" w="sm" type="none"/>
              <a:tailEnd len="sm" w="sm" type="none"/>
            </a:ln>
          </p:spPr>
        </p:pic>
      </p:grpSp>
      <p:cxnSp>
        <p:nvCxnSpPr>
          <p:cNvPr id="423" name="Google Shape;423;p11"/>
          <p:cNvCxnSpPr/>
          <p:nvPr/>
        </p:nvCxnSpPr>
        <p:spPr>
          <a:xfrm flipH="1" rot="10800000">
            <a:off x="4017772" y="1571593"/>
            <a:ext cx="1848900" cy="455700"/>
          </a:xfrm>
          <a:prstGeom prst="straightConnector1">
            <a:avLst/>
          </a:prstGeom>
          <a:noFill/>
          <a:ln cap="flat" cmpd="sng" w="19050">
            <a:solidFill>
              <a:srgbClr val="FF0000"/>
            </a:solidFill>
            <a:prstDash val="solid"/>
            <a:miter lim="800000"/>
            <a:headEnd len="sm" w="sm" type="none"/>
            <a:tailEnd len="med" w="med" type="triangle"/>
          </a:ln>
        </p:spPr>
      </p:cxnSp>
      <p:sp>
        <p:nvSpPr>
          <p:cNvPr id="424" name="Google Shape;424;p11"/>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System Setup - Turbine</a:t>
            </a:r>
            <a:endParaRPr b="0" sz="3200" u="sng">
              <a:latin typeface="Lexend"/>
              <a:ea typeface="Lexend"/>
              <a:cs typeface="Lexend"/>
              <a:sym typeface="Lexen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14ee25c602_0_620"/>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31" name="Google Shape;431;g314ee25c602_0_620"/>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System Setup - Turbine</a:t>
            </a:r>
            <a:endParaRPr b="0" sz="3200" u="sng">
              <a:latin typeface="Lexend"/>
              <a:ea typeface="Lexend"/>
              <a:cs typeface="Lexend"/>
              <a:sym typeface="Lexend"/>
            </a:endParaRPr>
          </a:p>
        </p:txBody>
      </p:sp>
      <p:pic>
        <p:nvPicPr>
          <p:cNvPr id="432" name="Google Shape;432;g314ee25c602_0_620"/>
          <p:cNvPicPr preferRelativeResize="0"/>
          <p:nvPr/>
        </p:nvPicPr>
        <p:blipFill>
          <a:blip r:embed="rId3">
            <a:alphaModFix/>
          </a:blip>
          <a:stretch>
            <a:fillRect/>
          </a:stretch>
        </p:blipFill>
        <p:spPr>
          <a:xfrm>
            <a:off x="457200" y="594360"/>
            <a:ext cx="8229601" cy="4114800"/>
          </a:xfrm>
          <a:prstGeom prst="rect">
            <a:avLst/>
          </a:prstGeom>
          <a:noFill/>
          <a:ln cap="flat" cmpd="sng" w="9525">
            <a:solidFill>
              <a:schemeClr val="dk2"/>
            </a:solidFill>
            <a:prstDash val="solid"/>
            <a:round/>
            <a:headEnd len="sm" w="sm" type="none"/>
            <a:tailEnd len="sm" w="sm" type="none"/>
          </a:ln>
        </p:spPr>
      </p:pic>
      <p:sp>
        <p:nvSpPr>
          <p:cNvPr id="433" name="Google Shape;433;g314ee25c602_0_620"/>
          <p:cNvSpPr/>
          <p:nvPr/>
        </p:nvSpPr>
        <p:spPr>
          <a:xfrm>
            <a:off x="2711750" y="809925"/>
            <a:ext cx="6459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34" name="Google Shape;434;g314ee25c602_0_620"/>
          <p:cNvSpPr/>
          <p:nvPr/>
        </p:nvSpPr>
        <p:spPr>
          <a:xfrm>
            <a:off x="4745925" y="1058275"/>
            <a:ext cx="1083900" cy="210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id="440" name="Google Shape;440;g314ee25c602_0_633"/>
          <p:cNvPicPr preferRelativeResize="0"/>
          <p:nvPr/>
        </p:nvPicPr>
        <p:blipFill>
          <a:blip r:embed="rId3">
            <a:alphaModFix/>
          </a:blip>
          <a:stretch>
            <a:fillRect/>
          </a:stretch>
        </p:blipFill>
        <p:spPr>
          <a:xfrm>
            <a:off x="457200" y="594360"/>
            <a:ext cx="8229598" cy="4114800"/>
          </a:xfrm>
          <a:prstGeom prst="rect">
            <a:avLst/>
          </a:prstGeom>
          <a:noFill/>
          <a:ln cap="flat" cmpd="sng" w="9525">
            <a:solidFill>
              <a:schemeClr val="dk1"/>
            </a:solidFill>
            <a:prstDash val="solid"/>
            <a:round/>
            <a:headEnd len="sm" w="sm" type="none"/>
            <a:tailEnd len="sm" w="sm" type="none"/>
          </a:ln>
        </p:spPr>
      </p:pic>
      <p:sp>
        <p:nvSpPr>
          <p:cNvPr id="441" name="Google Shape;441;g314ee25c602_0_633"/>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42" name="Google Shape;442;g314ee25c602_0_633"/>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Assessment - Novice View</a:t>
            </a:r>
            <a:endParaRPr b="0" sz="3200" u="sng">
              <a:latin typeface="Lexend"/>
              <a:ea typeface="Lexend"/>
              <a:cs typeface="Lexend"/>
              <a:sym typeface="Lexend"/>
            </a:endParaRPr>
          </a:p>
        </p:txBody>
      </p:sp>
      <p:sp>
        <p:nvSpPr>
          <p:cNvPr id="443" name="Google Shape;443;g314ee25c602_0_633"/>
          <p:cNvSpPr/>
          <p:nvPr/>
        </p:nvSpPr>
        <p:spPr>
          <a:xfrm>
            <a:off x="3339025" y="809925"/>
            <a:ext cx="5646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44" name="Google Shape;444;g314ee25c602_0_633"/>
          <p:cNvSpPr/>
          <p:nvPr/>
        </p:nvSpPr>
        <p:spPr>
          <a:xfrm>
            <a:off x="457200" y="1065650"/>
            <a:ext cx="980400" cy="306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pic>
        <p:nvPicPr>
          <p:cNvPr id="450" name="Google Shape;450;g314ee25c602_0_643"/>
          <p:cNvPicPr preferRelativeResize="0"/>
          <p:nvPr/>
        </p:nvPicPr>
        <p:blipFill>
          <a:blip r:embed="rId3">
            <a:alphaModFix/>
          </a:blip>
          <a:stretch>
            <a:fillRect/>
          </a:stretch>
        </p:blipFill>
        <p:spPr>
          <a:xfrm>
            <a:off x="457200" y="594360"/>
            <a:ext cx="8229598" cy="4114801"/>
          </a:xfrm>
          <a:prstGeom prst="rect">
            <a:avLst/>
          </a:prstGeom>
          <a:noFill/>
          <a:ln cap="flat" cmpd="sng" w="9525">
            <a:solidFill>
              <a:schemeClr val="dk1"/>
            </a:solidFill>
            <a:prstDash val="solid"/>
            <a:round/>
            <a:headEnd len="sm" w="sm" type="none"/>
            <a:tailEnd len="sm" w="sm" type="none"/>
          </a:ln>
        </p:spPr>
      </p:pic>
      <p:sp>
        <p:nvSpPr>
          <p:cNvPr id="451" name="Google Shape;451;g314ee25c602_0_643"/>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52" name="Google Shape;452;g314ee25c602_0_643"/>
          <p:cNvSpPr/>
          <p:nvPr/>
        </p:nvSpPr>
        <p:spPr>
          <a:xfrm>
            <a:off x="3339025" y="809925"/>
            <a:ext cx="5646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53" name="Google Shape;453;g314ee25c602_0_643"/>
          <p:cNvSpPr/>
          <p:nvPr/>
        </p:nvSpPr>
        <p:spPr>
          <a:xfrm>
            <a:off x="1351375" y="1058275"/>
            <a:ext cx="980400" cy="306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54" name="Google Shape;454;g314ee25c602_0_643"/>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Assessment - Expert View</a:t>
            </a:r>
            <a:endParaRPr b="0" sz="3200" u="sng">
              <a:latin typeface="Lexend"/>
              <a:ea typeface="Lexend"/>
              <a:cs typeface="Lexend"/>
              <a:sym typeface="Lexend"/>
            </a:endParaRPr>
          </a:p>
        </p:txBody>
      </p:sp>
      <p:sp>
        <p:nvSpPr>
          <p:cNvPr id="455" name="Google Shape;455;g314ee25c602_0_643"/>
          <p:cNvSpPr/>
          <p:nvPr/>
        </p:nvSpPr>
        <p:spPr>
          <a:xfrm>
            <a:off x="457200" y="1365175"/>
            <a:ext cx="1070400" cy="2361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id="461" name="Google Shape;461;g314ee25c602_0_655"/>
          <p:cNvPicPr preferRelativeResize="0"/>
          <p:nvPr/>
        </p:nvPicPr>
        <p:blipFill>
          <a:blip r:embed="rId3">
            <a:alphaModFix/>
          </a:blip>
          <a:stretch>
            <a:fillRect/>
          </a:stretch>
        </p:blipFill>
        <p:spPr>
          <a:xfrm>
            <a:off x="457200" y="594360"/>
            <a:ext cx="8229601" cy="4114801"/>
          </a:xfrm>
          <a:prstGeom prst="rect">
            <a:avLst/>
          </a:prstGeom>
          <a:noFill/>
          <a:ln cap="flat" cmpd="sng" w="9525">
            <a:solidFill>
              <a:schemeClr val="dk1"/>
            </a:solidFill>
            <a:prstDash val="solid"/>
            <a:round/>
            <a:headEnd len="sm" w="sm" type="none"/>
            <a:tailEnd len="sm" w="sm" type="none"/>
          </a:ln>
        </p:spPr>
      </p:pic>
      <p:sp>
        <p:nvSpPr>
          <p:cNvPr id="462" name="Google Shape;462;g314ee25c602_0_655"/>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63" name="Google Shape;463;g314ee25c602_0_655"/>
          <p:cNvSpPr/>
          <p:nvPr/>
        </p:nvSpPr>
        <p:spPr>
          <a:xfrm>
            <a:off x="3339025" y="809925"/>
            <a:ext cx="5646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64" name="Google Shape;464;g314ee25c602_0_655"/>
          <p:cNvSpPr/>
          <p:nvPr/>
        </p:nvSpPr>
        <p:spPr>
          <a:xfrm>
            <a:off x="1351375" y="1058275"/>
            <a:ext cx="980400" cy="306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65" name="Google Shape;465;g314ee25c602_0_655"/>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Expert View- Boiler</a:t>
            </a:r>
            <a:endParaRPr b="0" sz="3200" u="sng">
              <a:latin typeface="Lexend"/>
              <a:ea typeface="Lexend"/>
              <a:cs typeface="Lexend"/>
              <a:sym typeface="Lexend"/>
            </a:endParaRPr>
          </a:p>
        </p:txBody>
      </p:sp>
      <p:sp>
        <p:nvSpPr>
          <p:cNvPr id="466" name="Google Shape;466;g314ee25c602_0_655"/>
          <p:cNvSpPr/>
          <p:nvPr/>
        </p:nvSpPr>
        <p:spPr>
          <a:xfrm>
            <a:off x="1519850" y="1365175"/>
            <a:ext cx="1070400" cy="2361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g314ee25c602_0_173"/>
          <p:cNvSpPr/>
          <p:nvPr/>
        </p:nvSpPr>
        <p:spPr>
          <a:xfrm>
            <a:off x="304038" y="907125"/>
            <a:ext cx="548700" cy="419700"/>
          </a:xfrm>
          <a:prstGeom prst="rect">
            <a:avLst/>
          </a:prstGeom>
          <a:blipFill rotWithShape="1">
            <a:blip r:embed="rId3">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
        <p:nvSpPr>
          <p:cNvPr id="260" name="Google Shape;260;g314ee25c602_0_173"/>
          <p:cNvSpPr txBox="1"/>
          <p:nvPr>
            <p:ph type="title"/>
          </p:nvPr>
        </p:nvSpPr>
        <p:spPr>
          <a:xfrm>
            <a:off x="201500" y="0"/>
            <a:ext cx="6912300" cy="420000"/>
          </a:xfrm>
          <a:prstGeom prst="rect">
            <a:avLst/>
          </a:prstGeom>
          <a:noFill/>
          <a:ln>
            <a:noFill/>
          </a:ln>
        </p:spPr>
        <p:txBody>
          <a:bodyPr anchorCtr="0" anchor="b" bIns="35550" lIns="71100" spcFirstLastPara="1" rIns="71100" wrap="square" tIns="35550">
            <a:noAutofit/>
          </a:bodyPr>
          <a:lstStyle/>
          <a:p>
            <a:pPr indent="0" lvl="0" marL="0" rtl="0" algn="l">
              <a:lnSpc>
                <a:spcPct val="90000"/>
              </a:lnSpc>
              <a:spcBef>
                <a:spcPts val="0"/>
              </a:spcBef>
              <a:spcAft>
                <a:spcPts val="0"/>
              </a:spcAft>
              <a:buClr>
                <a:schemeClr val="dk1"/>
              </a:buClr>
              <a:buSzPts val="3060"/>
              <a:buFont typeface="Arial Black"/>
              <a:buNone/>
            </a:pPr>
            <a:r>
              <a:rPr lang="en-US" sz="3300" u="sng">
                <a:latin typeface="Lexend"/>
                <a:ea typeface="Lexend"/>
                <a:cs typeface="Lexend"/>
                <a:sym typeface="Lexend"/>
              </a:rPr>
              <a:t>Outline of the Presentation</a:t>
            </a:r>
            <a:endParaRPr sz="3300" u="sng">
              <a:latin typeface="Lexend"/>
              <a:ea typeface="Lexend"/>
              <a:cs typeface="Lexend"/>
              <a:sym typeface="Lexend"/>
            </a:endParaRPr>
          </a:p>
        </p:txBody>
      </p:sp>
      <p:sp>
        <p:nvSpPr>
          <p:cNvPr id="261" name="Google Shape;261;g314ee25c602_0_173"/>
          <p:cNvSpPr txBox="1"/>
          <p:nvPr>
            <p:ph idx="4294967295" type="sldNum"/>
          </p:nvPr>
        </p:nvSpPr>
        <p:spPr>
          <a:xfrm>
            <a:off x="8439143" y="4822991"/>
            <a:ext cx="705000" cy="273900"/>
          </a:xfrm>
          <a:prstGeom prst="rect">
            <a:avLst/>
          </a:prstGeom>
          <a:noFill/>
          <a:ln>
            <a:noFill/>
          </a:ln>
        </p:spPr>
        <p:txBody>
          <a:bodyPr anchorCtr="0" anchor="ctr" bIns="35550" lIns="71100" spcFirstLastPara="1" rIns="71100" wrap="square" tIns="3555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pSp>
        <p:nvGrpSpPr>
          <p:cNvPr id="262" name="Google Shape;262;g314ee25c602_0_173"/>
          <p:cNvGrpSpPr/>
          <p:nvPr/>
        </p:nvGrpSpPr>
        <p:grpSpPr>
          <a:xfrm>
            <a:off x="900964" y="907132"/>
            <a:ext cx="8088313" cy="2554978"/>
            <a:chOff x="0" y="18787"/>
            <a:chExt cx="11395200" cy="3598560"/>
          </a:xfrm>
        </p:grpSpPr>
        <p:sp>
          <p:nvSpPr>
            <p:cNvPr id="263" name="Google Shape;263;g314ee25c602_0_173"/>
            <p:cNvSpPr/>
            <p:nvPr/>
          </p:nvSpPr>
          <p:spPr>
            <a:xfrm>
              <a:off x="0" y="1878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64" name="Google Shape;264;g314ee25c602_0_173"/>
            <p:cNvSpPr txBox="1"/>
            <p:nvPr/>
          </p:nvSpPr>
          <p:spPr>
            <a:xfrm>
              <a:off x="32054" y="50747"/>
              <a:ext cx="11331000" cy="5913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solidFill>
                    <a:srgbClr val="000000"/>
                  </a:solidFill>
                  <a:latin typeface="Lexend"/>
                  <a:ea typeface="Lexend"/>
                  <a:cs typeface="Lexend"/>
                  <a:sym typeface="Lexend"/>
                </a:rPr>
                <a:t>Introduction to </a:t>
              </a:r>
              <a:r>
                <a:rPr lang="en-US" sz="1600">
                  <a:latin typeface="Lexend"/>
                  <a:ea typeface="Lexend"/>
                  <a:cs typeface="Lexend"/>
                  <a:sym typeface="Lexend"/>
                </a:rPr>
                <a:t>Steam</a:t>
              </a:r>
              <a:r>
                <a:rPr lang="en-US" sz="1600">
                  <a:latin typeface="Lexend"/>
                  <a:ea typeface="Lexend"/>
                  <a:cs typeface="Lexend"/>
                  <a:sym typeface="Lexend"/>
                </a:rPr>
                <a:t> Systems</a:t>
              </a:r>
              <a:endParaRPr sz="1600">
                <a:latin typeface="Lexend"/>
                <a:ea typeface="Lexend"/>
                <a:cs typeface="Lexend"/>
                <a:sym typeface="Lexend"/>
              </a:endParaRPr>
            </a:p>
          </p:txBody>
        </p:sp>
        <p:sp>
          <p:nvSpPr>
            <p:cNvPr id="265" name="Google Shape;265;g314ee25c602_0_173"/>
            <p:cNvSpPr/>
            <p:nvPr/>
          </p:nvSpPr>
          <p:spPr>
            <a:xfrm>
              <a:off x="0" y="75462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66" name="Google Shape;266;g314ee25c602_0_173"/>
            <p:cNvSpPr txBox="1"/>
            <p:nvPr/>
          </p:nvSpPr>
          <p:spPr>
            <a:xfrm>
              <a:off x="31984" y="786611"/>
              <a:ext cx="11331000" cy="5913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Introduction to MEASUR Module</a:t>
              </a:r>
              <a:endParaRPr sz="1600">
                <a:latin typeface="Lexend"/>
                <a:ea typeface="Lexend"/>
                <a:cs typeface="Lexend"/>
                <a:sym typeface="Lexend"/>
              </a:endParaRPr>
            </a:p>
          </p:txBody>
        </p:sp>
        <p:sp>
          <p:nvSpPr>
            <p:cNvPr id="267" name="Google Shape;267;g314ee25c602_0_173"/>
            <p:cNvSpPr/>
            <p:nvPr/>
          </p:nvSpPr>
          <p:spPr>
            <a:xfrm>
              <a:off x="0" y="149046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68" name="Google Shape;268;g314ee25c602_0_173"/>
            <p:cNvSpPr txBox="1"/>
            <p:nvPr/>
          </p:nvSpPr>
          <p:spPr>
            <a:xfrm>
              <a:off x="31984" y="1522451"/>
              <a:ext cx="11331000" cy="5913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Navigating MEASUR- Steam Assessment </a:t>
              </a:r>
              <a:endParaRPr sz="1600">
                <a:latin typeface="Lexend"/>
                <a:ea typeface="Lexend"/>
                <a:cs typeface="Lexend"/>
                <a:sym typeface="Lexend"/>
              </a:endParaRPr>
            </a:p>
          </p:txBody>
        </p:sp>
        <p:sp>
          <p:nvSpPr>
            <p:cNvPr id="269" name="Google Shape;269;g314ee25c602_0_173"/>
            <p:cNvSpPr/>
            <p:nvPr/>
          </p:nvSpPr>
          <p:spPr>
            <a:xfrm>
              <a:off x="0" y="222630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70" name="Google Shape;270;g314ee25c602_0_173"/>
            <p:cNvSpPr txBox="1"/>
            <p:nvPr/>
          </p:nvSpPr>
          <p:spPr>
            <a:xfrm>
              <a:off x="31984" y="2258291"/>
              <a:ext cx="11331000" cy="5913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latin typeface="Lexend"/>
                  <a:ea typeface="Lexend"/>
                  <a:cs typeface="Lexend"/>
                  <a:sym typeface="Lexend"/>
                </a:rPr>
                <a:t>Enhancing System Efficiency: Best Practices</a:t>
              </a:r>
              <a:endParaRPr sz="1600">
                <a:latin typeface="Lexend"/>
                <a:ea typeface="Lexend"/>
                <a:cs typeface="Lexend"/>
                <a:sym typeface="Lexend"/>
              </a:endParaRPr>
            </a:p>
          </p:txBody>
        </p:sp>
        <p:sp>
          <p:nvSpPr>
            <p:cNvPr id="271" name="Google Shape;271;g314ee25c602_0_173"/>
            <p:cNvSpPr/>
            <p:nvPr/>
          </p:nvSpPr>
          <p:spPr>
            <a:xfrm>
              <a:off x="0" y="2962147"/>
              <a:ext cx="11395200" cy="6552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72" name="Google Shape;272;g314ee25c602_0_173"/>
            <p:cNvSpPr txBox="1"/>
            <p:nvPr/>
          </p:nvSpPr>
          <p:spPr>
            <a:xfrm>
              <a:off x="31974" y="2994121"/>
              <a:ext cx="10815300" cy="5913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solidFill>
                    <a:schemeClr val="dk1"/>
                  </a:solidFill>
                  <a:latin typeface="Lexend"/>
                  <a:ea typeface="Lexend"/>
                  <a:cs typeface="Lexend"/>
                  <a:sym typeface="Lexend"/>
                </a:rPr>
                <a:t>Applying Efficiency Recommendations in MEASUR</a:t>
              </a:r>
              <a:endParaRPr sz="1600">
                <a:latin typeface="Lexend"/>
                <a:ea typeface="Lexend"/>
                <a:cs typeface="Lexend"/>
                <a:sym typeface="Lexend"/>
              </a:endParaRPr>
            </a:p>
          </p:txBody>
        </p:sp>
      </p:grpSp>
      <p:sp>
        <p:nvSpPr>
          <p:cNvPr id="273" name="Google Shape;273;g314ee25c602_0_173"/>
          <p:cNvSpPr/>
          <p:nvPr/>
        </p:nvSpPr>
        <p:spPr>
          <a:xfrm>
            <a:off x="900906" y="3528110"/>
            <a:ext cx="8086800" cy="4653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74" name="Google Shape;274;g314ee25c602_0_173"/>
          <p:cNvSpPr/>
          <p:nvPr/>
        </p:nvSpPr>
        <p:spPr>
          <a:xfrm>
            <a:off x="900906" y="4059233"/>
            <a:ext cx="8086800" cy="465300"/>
          </a:xfrm>
          <a:prstGeom prst="roundRect">
            <a:avLst>
              <a:gd fmla="val 16667" name="adj"/>
            </a:avLst>
          </a:prstGeom>
          <a:solidFill>
            <a:srgbClr val="EAAB29"/>
          </a:solidFill>
          <a:ln cap="flat" cmpd="sng" w="19050">
            <a:solidFill>
              <a:srgbClr val="FFFFFF"/>
            </a:solidFill>
            <a:prstDash val="solid"/>
            <a:miter lim="800000"/>
            <a:headEnd len="sm" w="sm" type="none"/>
            <a:tailEnd len="sm" w="sm" type="none"/>
          </a:ln>
        </p:spPr>
        <p:txBody>
          <a:bodyPr anchorCtr="0" anchor="ctr" bIns="53325" lIns="53325" spcFirstLastPara="1" rIns="53325" wrap="square" tIns="53325">
            <a:noAutofit/>
          </a:bodyPr>
          <a:lstStyle/>
          <a:p>
            <a:pPr indent="0" lvl="0" marL="0" rtl="0" algn="l">
              <a:spcBef>
                <a:spcPts val="0"/>
              </a:spcBef>
              <a:spcAft>
                <a:spcPts val="0"/>
              </a:spcAft>
              <a:buNone/>
            </a:pPr>
            <a:r>
              <a:t/>
            </a:r>
            <a:endParaRPr sz="1600">
              <a:latin typeface="Lexend"/>
              <a:ea typeface="Lexend"/>
              <a:cs typeface="Lexend"/>
              <a:sym typeface="Lexend"/>
            </a:endParaRPr>
          </a:p>
        </p:txBody>
      </p:sp>
      <p:sp>
        <p:nvSpPr>
          <p:cNvPr id="275" name="Google Shape;275;g314ee25c602_0_173"/>
          <p:cNvSpPr txBox="1"/>
          <p:nvPr/>
        </p:nvSpPr>
        <p:spPr>
          <a:xfrm>
            <a:off x="923721" y="4081983"/>
            <a:ext cx="8041800" cy="4200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solidFill>
                  <a:srgbClr val="000000"/>
                </a:solidFill>
                <a:latin typeface="Lexend"/>
                <a:ea typeface="Lexend"/>
                <a:cs typeface="Lexend"/>
                <a:sym typeface="Lexend"/>
              </a:rPr>
              <a:t>Summary and Key Takeaways</a:t>
            </a:r>
            <a:endParaRPr sz="1600">
              <a:latin typeface="Lexend"/>
              <a:ea typeface="Lexend"/>
              <a:cs typeface="Lexend"/>
              <a:sym typeface="Lexend"/>
            </a:endParaRPr>
          </a:p>
        </p:txBody>
      </p:sp>
      <p:sp>
        <p:nvSpPr>
          <p:cNvPr id="276" name="Google Shape;276;g314ee25c602_0_173"/>
          <p:cNvSpPr txBox="1"/>
          <p:nvPr/>
        </p:nvSpPr>
        <p:spPr>
          <a:xfrm>
            <a:off x="923702" y="3550844"/>
            <a:ext cx="7638900" cy="420000"/>
          </a:xfrm>
          <a:prstGeom prst="rect">
            <a:avLst/>
          </a:prstGeom>
          <a:noFill/>
          <a:ln>
            <a:noFill/>
          </a:ln>
        </p:spPr>
        <p:txBody>
          <a:bodyPr anchorCtr="0" anchor="ctr" bIns="62250" lIns="62250" spcFirstLastPara="1" rIns="62250" wrap="square" tIns="62250">
            <a:noAutofit/>
          </a:bodyPr>
          <a:lstStyle/>
          <a:p>
            <a:pPr indent="0" lvl="0" marL="88900" rtl="0" algn="l">
              <a:lnSpc>
                <a:spcPct val="70000"/>
              </a:lnSpc>
              <a:spcBef>
                <a:spcPts val="800"/>
              </a:spcBef>
              <a:spcAft>
                <a:spcPts val="0"/>
              </a:spcAft>
              <a:buClr>
                <a:srgbClr val="000000"/>
              </a:buClr>
              <a:buSzPts val="900"/>
              <a:buFont typeface="Arial"/>
              <a:buNone/>
            </a:pPr>
            <a:r>
              <a:rPr lang="en-US" sz="1600">
                <a:solidFill>
                  <a:schemeClr val="dk1"/>
                </a:solidFill>
                <a:latin typeface="Lexend"/>
                <a:ea typeface="Lexend"/>
                <a:cs typeface="Lexend"/>
                <a:sym typeface="Lexend"/>
              </a:rPr>
              <a:t>MEASUR Report Analysis</a:t>
            </a:r>
            <a:endParaRPr sz="1600">
              <a:latin typeface="Lexend"/>
              <a:ea typeface="Lexend"/>
              <a:cs typeface="Lexend"/>
              <a:sym typeface="Lexend"/>
            </a:endParaRPr>
          </a:p>
        </p:txBody>
      </p:sp>
      <p:sp>
        <p:nvSpPr>
          <p:cNvPr id="277" name="Google Shape;277;g314ee25c602_0_173"/>
          <p:cNvSpPr/>
          <p:nvPr/>
        </p:nvSpPr>
        <p:spPr>
          <a:xfrm>
            <a:off x="304062" y="1438963"/>
            <a:ext cx="548700" cy="419700"/>
          </a:xfrm>
          <a:prstGeom prst="rect">
            <a:avLst/>
          </a:prstGeom>
          <a:blipFill rotWithShape="1">
            <a:blip r:embed="rId4">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
        <p:nvSpPr>
          <p:cNvPr id="278" name="Google Shape;278;g314ee25c602_0_173"/>
          <p:cNvSpPr/>
          <p:nvPr/>
        </p:nvSpPr>
        <p:spPr>
          <a:xfrm>
            <a:off x="304062" y="1958183"/>
            <a:ext cx="548700" cy="419700"/>
          </a:xfrm>
          <a:prstGeom prst="rect">
            <a:avLst/>
          </a:prstGeom>
          <a:blipFill rotWithShape="1">
            <a:blip r:embed="rId5">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
        <p:nvSpPr>
          <p:cNvPr id="279" name="Google Shape;279;g314ee25c602_0_173"/>
          <p:cNvSpPr/>
          <p:nvPr/>
        </p:nvSpPr>
        <p:spPr>
          <a:xfrm>
            <a:off x="304050" y="2496310"/>
            <a:ext cx="548700" cy="419700"/>
          </a:xfrm>
          <a:prstGeom prst="rect">
            <a:avLst/>
          </a:prstGeom>
          <a:blipFill rotWithShape="1">
            <a:blip r:embed="rId6">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
        <p:nvSpPr>
          <p:cNvPr id="280" name="Google Shape;280;g314ee25c602_0_173"/>
          <p:cNvSpPr/>
          <p:nvPr/>
        </p:nvSpPr>
        <p:spPr>
          <a:xfrm>
            <a:off x="304050" y="3034428"/>
            <a:ext cx="548700" cy="419700"/>
          </a:xfrm>
          <a:prstGeom prst="rect">
            <a:avLst/>
          </a:prstGeom>
          <a:blipFill rotWithShape="1">
            <a:blip r:embed="rId7">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
        <p:nvSpPr>
          <p:cNvPr id="281" name="Google Shape;281;g314ee25c602_0_173"/>
          <p:cNvSpPr/>
          <p:nvPr/>
        </p:nvSpPr>
        <p:spPr>
          <a:xfrm>
            <a:off x="304050" y="3553633"/>
            <a:ext cx="548700" cy="419700"/>
          </a:xfrm>
          <a:prstGeom prst="rect">
            <a:avLst/>
          </a:prstGeom>
          <a:blipFill rotWithShape="1">
            <a:blip r:embed="rId8">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
        <p:nvSpPr>
          <p:cNvPr id="282" name="Google Shape;282;g314ee25c602_0_173"/>
          <p:cNvSpPr/>
          <p:nvPr/>
        </p:nvSpPr>
        <p:spPr>
          <a:xfrm>
            <a:off x="304050" y="4072830"/>
            <a:ext cx="548700" cy="419700"/>
          </a:xfrm>
          <a:prstGeom prst="rect">
            <a:avLst/>
          </a:prstGeom>
          <a:blipFill rotWithShape="1">
            <a:blip r:embed="rId9">
              <a:alphaModFix/>
            </a:blip>
            <a:stretch>
              <a:fillRect b="0" l="0" r="0" t="0"/>
            </a:stretch>
          </a:blipFill>
          <a:ln cap="flat" cmpd="sng" w="9525">
            <a:solidFill>
              <a:srgbClr val="000000"/>
            </a:solidFill>
            <a:prstDash val="solid"/>
            <a:round/>
            <a:headEnd len="sm" w="sm" type="none"/>
            <a:tailEnd len="sm" w="sm" type="none"/>
          </a:ln>
        </p:spPr>
        <p:txBody>
          <a:bodyPr anchorCtr="0" anchor="ctr" bIns="71100" lIns="71100" spcFirstLastPara="1" rIns="71100" wrap="square" tIns="71100">
            <a:noAutofit/>
          </a:bodyPr>
          <a:lstStyle/>
          <a:p>
            <a:pPr indent="0" lvl="0" marL="0" marR="0" rtl="0" algn="l">
              <a:lnSpc>
                <a:spcPct val="100000"/>
              </a:lnSpc>
              <a:spcBef>
                <a:spcPts val="0"/>
              </a:spcBef>
              <a:spcAft>
                <a:spcPts val="0"/>
              </a:spcAft>
              <a:buClr>
                <a:srgbClr val="000000"/>
              </a:buClr>
              <a:buSzPts val="1100"/>
              <a:buFont typeface="Arial"/>
              <a:buNone/>
            </a:pPr>
            <a:r>
              <a:t/>
            </a:r>
            <a:endParaRPr i="0" sz="1100" u="none" cap="none" strike="noStrike">
              <a:solidFill>
                <a:srgbClr val="000000"/>
              </a:solidFill>
              <a:latin typeface="Lexend"/>
              <a:ea typeface="Lexend"/>
              <a:cs typeface="Lexend"/>
              <a:sym typeface="Lexen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id="472" name="Google Shape;472;g314ee25c602_0_666"/>
          <p:cNvPicPr preferRelativeResize="0"/>
          <p:nvPr/>
        </p:nvPicPr>
        <p:blipFill>
          <a:blip r:embed="rId3">
            <a:alphaModFix/>
          </a:blip>
          <a:stretch>
            <a:fillRect/>
          </a:stretch>
        </p:blipFill>
        <p:spPr>
          <a:xfrm>
            <a:off x="457200" y="594360"/>
            <a:ext cx="8229600" cy="4114799"/>
          </a:xfrm>
          <a:prstGeom prst="rect">
            <a:avLst/>
          </a:prstGeom>
          <a:noFill/>
          <a:ln cap="flat" cmpd="sng" w="9525">
            <a:solidFill>
              <a:schemeClr val="dk1"/>
            </a:solidFill>
            <a:prstDash val="solid"/>
            <a:round/>
            <a:headEnd len="sm" w="sm" type="none"/>
            <a:tailEnd len="sm" w="sm" type="none"/>
          </a:ln>
        </p:spPr>
      </p:pic>
      <p:sp>
        <p:nvSpPr>
          <p:cNvPr id="473" name="Google Shape;473;g314ee25c602_0_666"/>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74" name="Google Shape;474;g314ee25c602_0_666"/>
          <p:cNvSpPr/>
          <p:nvPr/>
        </p:nvSpPr>
        <p:spPr>
          <a:xfrm>
            <a:off x="3339025" y="809925"/>
            <a:ext cx="5646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75" name="Google Shape;475;g314ee25c602_0_666"/>
          <p:cNvSpPr/>
          <p:nvPr/>
        </p:nvSpPr>
        <p:spPr>
          <a:xfrm>
            <a:off x="1351375" y="1058275"/>
            <a:ext cx="980400" cy="306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76" name="Google Shape;476;g314ee25c602_0_666"/>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Expert View- Header</a:t>
            </a:r>
            <a:endParaRPr b="0" sz="3200" u="sng">
              <a:latin typeface="Lexend"/>
              <a:ea typeface="Lexend"/>
              <a:cs typeface="Lexend"/>
              <a:sym typeface="Lexend"/>
            </a:endParaRPr>
          </a:p>
        </p:txBody>
      </p:sp>
      <p:sp>
        <p:nvSpPr>
          <p:cNvPr id="477" name="Google Shape;477;g314ee25c602_0_666"/>
          <p:cNvSpPr/>
          <p:nvPr/>
        </p:nvSpPr>
        <p:spPr>
          <a:xfrm>
            <a:off x="2597250" y="1365175"/>
            <a:ext cx="1070400" cy="2361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78" name="Google Shape;478;g314ee25c602_0_666"/>
          <p:cNvSpPr/>
          <p:nvPr/>
        </p:nvSpPr>
        <p:spPr>
          <a:xfrm>
            <a:off x="521050" y="2196950"/>
            <a:ext cx="5316000" cy="1719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g314ee25c602_0_678"/>
          <p:cNvPicPr preferRelativeResize="0"/>
          <p:nvPr/>
        </p:nvPicPr>
        <p:blipFill>
          <a:blip r:embed="rId3">
            <a:alphaModFix/>
          </a:blip>
          <a:stretch>
            <a:fillRect/>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485" name="Google Shape;485;g314ee25c602_0_678"/>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86" name="Google Shape;486;g314ee25c602_0_678"/>
          <p:cNvSpPr/>
          <p:nvPr/>
        </p:nvSpPr>
        <p:spPr>
          <a:xfrm>
            <a:off x="3339025" y="809925"/>
            <a:ext cx="5646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87" name="Google Shape;487;g314ee25c602_0_678"/>
          <p:cNvSpPr/>
          <p:nvPr/>
        </p:nvSpPr>
        <p:spPr>
          <a:xfrm>
            <a:off x="1351375" y="1058275"/>
            <a:ext cx="980400" cy="306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88" name="Google Shape;488;g314ee25c602_0_678"/>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Expert View- Turbine</a:t>
            </a:r>
            <a:endParaRPr b="0" sz="3200" u="sng">
              <a:latin typeface="Lexend"/>
              <a:ea typeface="Lexend"/>
              <a:cs typeface="Lexend"/>
              <a:sym typeface="Lexend"/>
            </a:endParaRPr>
          </a:p>
        </p:txBody>
      </p:sp>
      <p:sp>
        <p:nvSpPr>
          <p:cNvPr id="489" name="Google Shape;489;g314ee25c602_0_678"/>
          <p:cNvSpPr/>
          <p:nvPr/>
        </p:nvSpPr>
        <p:spPr>
          <a:xfrm>
            <a:off x="3682025" y="1365175"/>
            <a:ext cx="1070400" cy="2361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90" name="Google Shape;490;g314ee25c602_0_678"/>
          <p:cNvSpPr/>
          <p:nvPr/>
        </p:nvSpPr>
        <p:spPr>
          <a:xfrm>
            <a:off x="487050" y="2041975"/>
            <a:ext cx="5401800" cy="11976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g314ee25c602_0_690"/>
          <p:cNvPicPr preferRelativeResize="0"/>
          <p:nvPr/>
        </p:nvPicPr>
        <p:blipFill>
          <a:blip r:embed="rId3">
            <a:alphaModFix/>
          </a:blip>
          <a:stretch>
            <a:fillRect/>
          </a:stretch>
        </p:blipFill>
        <p:spPr>
          <a:xfrm>
            <a:off x="457200" y="594360"/>
            <a:ext cx="8229601" cy="4114801"/>
          </a:xfrm>
          <a:prstGeom prst="rect">
            <a:avLst/>
          </a:prstGeom>
          <a:noFill/>
          <a:ln cap="flat" cmpd="sng" w="9525">
            <a:solidFill>
              <a:schemeClr val="dk1"/>
            </a:solidFill>
            <a:prstDash val="solid"/>
            <a:round/>
            <a:headEnd len="sm" w="sm" type="none"/>
            <a:tailEnd len="sm" w="sm" type="none"/>
          </a:ln>
        </p:spPr>
      </p:pic>
      <p:sp>
        <p:nvSpPr>
          <p:cNvPr id="497" name="Google Shape;497;g314ee25c602_0_690"/>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498" name="Google Shape;498;g314ee25c602_0_690"/>
          <p:cNvSpPr/>
          <p:nvPr/>
        </p:nvSpPr>
        <p:spPr>
          <a:xfrm>
            <a:off x="3889000" y="809925"/>
            <a:ext cx="4131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499" name="Google Shape;499;g314ee25c602_0_690"/>
          <p:cNvSpPr/>
          <p:nvPr/>
        </p:nvSpPr>
        <p:spPr>
          <a:xfrm>
            <a:off x="628175" y="1124700"/>
            <a:ext cx="1497000" cy="1299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00" name="Google Shape;500;g314ee25c602_0_690"/>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Diagram- Baseline Model</a:t>
            </a:r>
            <a:endParaRPr b="0" sz="3200" u="sng">
              <a:latin typeface="Lexend"/>
              <a:ea typeface="Lexend"/>
              <a:cs typeface="Lexend"/>
              <a:sym typeface="Lexe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pic>
        <p:nvPicPr>
          <p:cNvPr id="506" name="Google Shape;506;g314ee25c602_0_702"/>
          <p:cNvPicPr preferRelativeResize="0"/>
          <p:nvPr/>
        </p:nvPicPr>
        <p:blipFill>
          <a:blip r:embed="rId3">
            <a:alphaModFix/>
          </a:blip>
          <a:stretch>
            <a:fillRect/>
          </a:stretch>
        </p:blipFill>
        <p:spPr>
          <a:xfrm>
            <a:off x="457200" y="594360"/>
            <a:ext cx="8229601" cy="4114800"/>
          </a:xfrm>
          <a:prstGeom prst="rect">
            <a:avLst/>
          </a:prstGeom>
          <a:noFill/>
          <a:ln cap="flat" cmpd="sng" w="9525">
            <a:solidFill>
              <a:schemeClr val="dk1"/>
            </a:solidFill>
            <a:prstDash val="solid"/>
            <a:round/>
            <a:headEnd len="sm" w="sm" type="none"/>
            <a:tailEnd len="sm" w="sm" type="none"/>
          </a:ln>
        </p:spPr>
      </p:pic>
      <p:sp>
        <p:nvSpPr>
          <p:cNvPr id="507" name="Google Shape;507;g314ee25c602_0_702"/>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08" name="Google Shape;508;g314ee25c602_0_702"/>
          <p:cNvSpPr/>
          <p:nvPr/>
        </p:nvSpPr>
        <p:spPr>
          <a:xfrm>
            <a:off x="3889000" y="809925"/>
            <a:ext cx="4131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09" name="Google Shape;509;g314ee25c602_0_702"/>
          <p:cNvSpPr/>
          <p:nvPr/>
        </p:nvSpPr>
        <p:spPr>
          <a:xfrm>
            <a:off x="628175" y="1124700"/>
            <a:ext cx="1497000" cy="1299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10" name="Google Shape;510;g314ee25c602_0_702"/>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Diagram- Improved Scenario</a:t>
            </a:r>
            <a:endParaRPr b="0" sz="3200" u="sng">
              <a:latin typeface="Lexend"/>
              <a:ea typeface="Lexend"/>
              <a:cs typeface="Lexend"/>
              <a:sym typeface="Lexend"/>
            </a:endParaRPr>
          </a:p>
        </p:txBody>
      </p:sp>
      <p:sp>
        <p:nvSpPr>
          <p:cNvPr id="511" name="Google Shape;511;g314ee25c602_0_702"/>
          <p:cNvSpPr/>
          <p:nvPr/>
        </p:nvSpPr>
        <p:spPr>
          <a:xfrm>
            <a:off x="2721375" y="3786125"/>
            <a:ext cx="1684200" cy="9231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id="517" name="Google Shape;517;g31522e1001e_0_0"/>
          <p:cNvPicPr preferRelativeResize="0"/>
          <p:nvPr/>
        </p:nvPicPr>
        <p:blipFill>
          <a:blip r:embed="rId3">
            <a:alphaModFix/>
          </a:blip>
          <a:stretch>
            <a:fillRect/>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518" name="Google Shape;518;g31522e1001e_0_0"/>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19" name="Google Shape;519;g31522e1001e_0_0"/>
          <p:cNvSpPr/>
          <p:nvPr/>
        </p:nvSpPr>
        <p:spPr>
          <a:xfrm>
            <a:off x="4309625" y="809925"/>
            <a:ext cx="3468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20" name="Google Shape;520;g31522e1001e_0_0"/>
          <p:cNvSpPr/>
          <p:nvPr/>
        </p:nvSpPr>
        <p:spPr>
          <a:xfrm>
            <a:off x="457200" y="1316575"/>
            <a:ext cx="856200" cy="2406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21" name="Google Shape;521;g31522e1001e_0_0"/>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Report- Executive Summary</a:t>
            </a:r>
            <a:endParaRPr b="0" sz="3200" u="sng">
              <a:latin typeface="Lexend"/>
              <a:ea typeface="Lexend"/>
              <a:cs typeface="Lexend"/>
              <a:sym typeface="Lexend"/>
            </a:endParaRPr>
          </a:p>
        </p:txBody>
      </p:sp>
      <p:sp>
        <p:nvSpPr>
          <p:cNvPr id="522" name="Google Shape;522;g31522e1001e_0_0"/>
          <p:cNvSpPr/>
          <p:nvPr/>
        </p:nvSpPr>
        <p:spPr>
          <a:xfrm>
            <a:off x="2315500" y="1601775"/>
            <a:ext cx="6001200" cy="28923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g31522e1001e_0_11"/>
          <p:cNvPicPr preferRelativeResize="0"/>
          <p:nvPr/>
        </p:nvPicPr>
        <p:blipFill>
          <a:blip r:embed="rId3">
            <a:alphaModFix/>
          </a:blip>
          <a:stretch>
            <a:fillRect/>
          </a:stretch>
        </p:blipFill>
        <p:spPr>
          <a:xfrm>
            <a:off x="457200" y="594360"/>
            <a:ext cx="8229598" cy="4114799"/>
          </a:xfrm>
          <a:prstGeom prst="rect">
            <a:avLst/>
          </a:prstGeom>
          <a:noFill/>
          <a:ln cap="flat" cmpd="sng" w="9525">
            <a:solidFill>
              <a:schemeClr val="dk1"/>
            </a:solidFill>
            <a:prstDash val="solid"/>
            <a:round/>
            <a:headEnd len="sm" w="sm" type="none"/>
            <a:tailEnd len="sm" w="sm" type="none"/>
          </a:ln>
        </p:spPr>
      </p:pic>
      <p:sp>
        <p:nvSpPr>
          <p:cNvPr id="529" name="Google Shape;529;g31522e1001e_0_11"/>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30" name="Google Shape;530;g31522e1001e_0_11"/>
          <p:cNvSpPr/>
          <p:nvPr/>
        </p:nvSpPr>
        <p:spPr>
          <a:xfrm>
            <a:off x="4309625" y="809925"/>
            <a:ext cx="3468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31" name="Google Shape;531;g31522e1001e_0_11"/>
          <p:cNvSpPr/>
          <p:nvPr/>
        </p:nvSpPr>
        <p:spPr>
          <a:xfrm>
            <a:off x="1962625" y="1316575"/>
            <a:ext cx="398700" cy="2406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32" name="Google Shape;532;g31522e1001e_0_11"/>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Report- Losses</a:t>
            </a:r>
            <a:endParaRPr b="0" sz="3200" u="sng">
              <a:latin typeface="Lexend"/>
              <a:ea typeface="Lexend"/>
              <a:cs typeface="Lexend"/>
              <a:sym typeface="Lexen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g31522e1001e_0_22"/>
          <p:cNvPicPr preferRelativeResize="0"/>
          <p:nvPr/>
        </p:nvPicPr>
        <p:blipFill>
          <a:blip r:embed="rId3">
            <a:alphaModFix/>
          </a:blip>
          <a:stretch>
            <a:fillRect/>
          </a:stretch>
        </p:blipFill>
        <p:spPr>
          <a:xfrm>
            <a:off x="457200" y="594360"/>
            <a:ext cx="8229598" cy="4114800"/>
          </a:xfrm>
          <a:prstGeom prst="rect">
            <a:avLst/>
          </a:prstGeom>
          <a:noFill/>
          <a:ln cap="flat" cmpd="sng" w="9525">
            <a:solidFill>
              <a:schemeClr val="dk2"/>
            </a:solidFill>
            <a:prstDash val="solid"/>
            <a:round/>
            <a:headEnd len="sm" w="sm" type="none"/>
            <a:tailEnd len="sm" w="sm" type="none"/>
          </a:ln>
        </p:spPr>
      </p:pic>
      <p:sp>
        <p:nvSpPr>
          <p:cNvPr id="539" name="Google Shape;539;g31522e1001e_0_22"/>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40" name="Google Shape;540;g31522e1001e_0_22"/>
          <p:cNvSpPr/>
          <p:nvPr/>
        </p:nvSpPr>
        <p:spPr>
          <a:xfrm>
            <a:off x="4309625" y="809925"/>
            <a:ext cx="3468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41" name="Google Shape;541;g31522e1001e_0_22"/>
          <p:cNvSpPr/>
          <p:nvPr/>
        </p:nvSpPr>
        <p:spPr>
          <a:xfrm>
            <a:off x="2759600" y="1316575"/>
            <a:ext cx="642300" cy="2406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42" name="Google Shape;542;g31522e1001e_0_22"/>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Report- Report Graphs</a:t>
            </a:r>
            <a:endParaRPr b="0" sz="3200" u="sng">
              <a:latin typeface="Lexend"/>
              <a:ea typeface="Lexend"/>
              <a:cs typeface="Lexend"/>
              <a:sym typeface="Lexend"/>
            </a:endParaRPr>
          </a:p>
        </p:txBody>
      </p:sp>
      <p:sp>
        <p:nvSpPr>
          <p:cNvPr id="543" name="Google Shape;543;g31522e1001e_0_22"/>
          <p:cNvSpPr/>
          <p:nvPr/>
        </p:nvSpPr>
        <p:spPr>
          <a:xfrm>
            <a:off x="568225" y="4257950"/>
            <a:ext cx="7886700" cy="450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pic>
        <p:nvPicPr>
          <p:cNvPr id="549" name="Google Shape;549;g31522e1001e_0_32"/>
          <p:cNvPicPr preferRelativeResize="0"/>
          <p:nvPr/>
        </p:nvPicPr>
        <p:blipFill>
          <a:blip r:embed="rId3">
            <a:alphaModFix/>
          </a:blip>
          <a:stretch>
            <a:fillRect/>
          </a:stretch>
        </p:blipFill>
        <p:spPr>
          <a:xfrm>
            <a:off x="457200" y="594360"/>
            <a:ext cx="8229602" cy="4114800"/>
          </a:xfrm>
          <a:prstGeom prst="rect">
            <a:avLst/>
          </a:prstGeom>
          <a:noFill/>
          <a:ln cap="flat" cmpd="sng" w="9525">
            <a:solidFill>
              <a:schemeClr val="dk2"/>
            </a:solidFill>
            <a:prstDash val="solid"/>
            <a:round/>
            <a:headEnd len="sm" w="sm" type="none"/>
            <a:tailEnd len="sm" w="sm" type="none"/>
          </a:ln>
        </p:spPr>
      </p:pic>
      <p:sp>
        <p:nvSpPr>
          <p:cNvPr id="550" name="Google Shape;550;g31522e1001e_0_32"/>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51" name="Google Shape;551;g31522e1001e_0_32"/>
          <p:cNvSpPr/>
          <p:nvPr/>
        </p:nvSpPr>
        <p:spPr>
          <a:xfrm>
            <a:off x="4663825" y="802550"/>
            <a:ext cx="3468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52" name="Google Shape;552;g31522e1001e_0_32"/>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Report- Sankey</a:t>
            </a:r>
            <a:endParaRPr b="0" sz="3200" u="sng">
              <a:latin typeface="Lexend"/>
              <a:ea typeface="Lexend"/>
              <a:cs typeface="Lexend"/>
              <a:sym typeface="Lexend"/>
            </a:endParaRPr>
          </a:p>
        </p:txBody>
      </p:sp>
      <p:sp>
        <p:nvSpPr>
          <p:cNvPr id="553" name="Google Shape;553;g31522e1001e_0_32"/>
          <p:cNvSpPr/>
          <p:nvPr/>
        </p:nvSpPr>
        <p:spPr>
          <a:xfrm>
            <a:off x="609925" y="1124675"/>
            <a:ext cx="1183200" cy="1371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pic>
        <p:nvPicPr>
          <p:cNvPr id="559" name="Google Shape;559;g31522e1001e_0_43"/>
          <p:cNvPicPr preferRelativeResize="0"/>
          <p:nvPr/>
        </p:nvPicPr>
        <p:blipFill>
          <a:blip r:embed="rId3">
            <a:alphaModFix/>
          </a:blip>
          <a:stretch>
            <a:fillRect/>
          </a:stretch>
        </p:blipFill>
        <p:spPr>
          <a:xfrm>
            <a:off x="457200" y="594360"/>
            <a:ext cx="8229598" cy="4114799"/>
          </a:xfrm>
          <a:prstGeom prst="rect">
            <a:avLst/>
          </a:prstGeom>
          <a:noFill/>
          <a:ln cap="flat" cmpd="sng" w="9525">
            <a:solidFill>
              <a:schemeClr val="dk1"/>
            </a:solidFill>
            <a:prstDash val="solid"/>
            <a:round/>
            <a:headEnd len="sm" w="sm" type="none"/>
            <a:tailEnd len="sm" w="sm" type="none"/>
          </a:ln>
        </p:spPr>
      </p:pic>
      <p:sp>
        <p:nvSpPr>
          <p:cNvPr id="560" name="Google Shape;560;g31522e1001e_0_43"/>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61" name="Google Shape;561;g31522e1001e_0_43"/>
          <p:cNvSpPr/>
          <p:nvPr/>
        </p:nvSpPr>
        <p:spPr>
          <a:xfrm>
            <a:off x="4649075" y="802550"/>
            <a:ext cx="3468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62" name="Google Shape;562;g31522e1001e_0_43"/>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Report- Sankey</a:t>
            </a:r>
            <a:endParaRPr b="0" sz="3200" u="sng">
              <a:latin typeface="Lexend"/>
              <a:ea typeface="Lexend"/>
              <a:cs typeface="Lexend"/>
              <a:sym typeface="Lexend"/>
            </a:endParaRPr>
          </a:p>
        </p:txBody>
      </p:sp>
      <p:sp>
        <p:nvSpPr>
          <p:cNvPr id="563" name="Google Shape;563;g31522e1001e_0_43"/>
          <p:cNvSpPr/>
          <p:nvPr/>
        </p:nvSpPr>
        <p:spPr>
          <a:xfrm>
            <a:off x="609925" y="1124675"/>
            <a:ext cx="1183200" cy="1371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pic>
        <p:nvPicPr>
          <p:cNvPr id="569" name="Google Shape;569;g31522e1001e_0_53"/>
          <p:cNvPicPr preferRelativeResize="0"/>
          <p:nvPr/>
        </p:nvPicPr>
        <p:blipFill>
          <a:blip r:embed="rId3">
            <a:alphaModFix/>
          </a:blip>
          <a:stretch>
            <a:fillRect/>
          </a:stretch>
        </p:blipFill>
        <p:spPr>
          <a:xfrm>
            <a:off x="457200" y="594360"/>
            <a:ext cx="8229598" cy="4114800"/>
          </a:xfrm>
          <a:prstGeom prst="rect">
            <a:avLst/>
          </a:prstGeom>
          <a:noFill/>
          <a:ln cap="flat" cmpd="sng" w="9525">
            <a:solidFill>
              <a:schemeClr val="dk2"/>
            </a:solidFill>
            <a:prstDash val="solid"/>
            <a:round/>
            <a:headEnd len="sm" w="sm" type="none"/>
            <a:tailEnd len="sm" w="sm" type="none"/>
          </a:ln>
        </p:spPr>
      </p:pic>
      <p:sp>
        <p:nvSpPr>
          <p:cNvPr id="570" name="Google Shape;570;g31522e1001e_0_53"/>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71" name="Google Shape;571;g31522e1001e_0_53"/>
          <p:cNvSpPr/>
          <p:nvPr/>
        </p:nvSpPr>
        <p:spPr>
          <a:xfrm>
            <a:off x="5010675" y="817300"/>
            <a:ext cx="5313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72" name="Google Shape;572;g31522e1001e_0_53"/>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Calculators</a:t>
            </a:r>
            <a:endParaRPr b="0" sz="3200" u="sng">
              <a:latin typeface="Lexend"/>
              <a:ea typeface="Lexend"/>
              <a:cs typeface="Lexend"/>
              <a:sym typeface="Lexend"/>
            </a:endParaRPr>
          </a:p>
        </p:txBody>
      </p:sp>
      <p:sp>
        <p:nvSpPr>
          <p:cNvPr id="573" name="Google Shape;573;g31522e1001e_0_53"/>
          <p:cNvSpPr/>
          <p:nvPr/>
        </p:nvSpPr>
        <p:spPr>
          <a:xfrm>
            <a:off x="457200" y="1058275"/>
            <a:ext cx="56235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7" name="Shape 287"/>
        <p:cNvGrpSpPr/>
        <p:nvPr/>
      </p:nvGrpSpPr>
      <p:grpSpPr>
        <a:xfrm>
          <a:off x="0" y="0"/>
          <a:ext cx="0" cy="0"/>
          <a:chOff x="0" y="0"/>
          <a:chExt cx="0" cy="0"/>
        </a:xfrm>
      </p:grpSpPr>
      <p:sp>
        <p:nvSpPr>
          <p:cNvPr id="288" name="Google Shape;288;g314ee25c602_0_446"/>
          <p:cNvSpPr txBox="1"/>
          <p:nvPr>
            <p:ph type="title"/>
          </p:nvPr>
        </p:nvSpPr>
        <p:spPr>
          <a:xfrm>
            <a:off x="2365825" y="2148800"/>
            <a:ext cx="5884500" cy="10359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855"/>
              </a:buClr>
              <a:buSzPts val="3000"/>
              <a:buFont typeface="Arial Black"/>
              <a:buNone/>
            </a:pPr>
            <a:r>
              <a:rPr lang="en-US" sz="3000">
                <a:solidFill>
                  <a:srgbClr val="002855"/>
                </a:solidFill>
                <a:latin typeface="Lexend Medium"/>
                <a:ea typeface="Lexend Medium"/>
                <a:cs typeface="Lexend Medium"/>
                <a:sym typeface="Lexend Medium"/>
              </a:rPr>
              <a:t>Introduction to Steam System</a:t>
            </a:r>
            <a:endParaRPr>
              <a:latin typeface="Lexend Medium"/>
              <a:ea typeface="Lexend Medium"/>
              <a:cs typeface="Lexend Medium"/>
              <a:sym typeface="Lexend Medium"/>
            </a:endParaRPr>
          </a:p>
        </p:txBody>
      </p:sp>
      <p:sp>
        <p:nvSpPr>
          <p:cNvPr id="289" name="Google Shape;289;g314ee25c602_0_446"/>
          <p:cNvSpPr txBox="1"/>
          <p:nvPr>
            <p:ph idx="12" type="sldNum"/>
          </p:nvPr>
        </p:nvSpPr>
        <p:spPr>
          <a:xfrm>
            <a:off x="8439068" y="4822982"/>
            <a:ext cx="7050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pic>
        <p:nvPicPr>
          <p:cNvPr id="579" name="Google Shape;579;g31522e1001e_0_63"/>
          <p:cNvPicPr preferRelativeResize="0"/>
          <p:nvPr/>
        </p:nvPicPr>
        <p:blipFill>
          <a:blip r:embed="rId3">
            <a:alphaModFix/>
          </a:blip>
          <a:stretch>
            <a:fillRect/>
          </a:stretch>
        </p:blipFill>
        <p:spPr>
          <a:xfrm>
            <a:off x="457200" y="594360"/>
            <a:ext cx="8229600" cy="4114800"/>
          </a:xfrm>
          <a:prstGeom prst="rect">
            <a:avLst/>
          </a:prstGeom>
          <a:noFill/>
          <a:ln cap="flat" cmpd="sng" w="9525">
            <a:solidFill>
              <a:schemeClr val="dk1"/>
            </a:solidFill>
            <a:prstDash val="solid"/>
            <a:round/>
            <a:headEnd len="sm" w="sm" type="none"/>
            <a:tailEnd len="sm" w="sm" type="none"/>
          </a:ln>
        </p:spPr>
      </p:pic>
      <p:sp>
        <p:nvSpPr>
          <p:cNvPr id="580" name="Google Shape;580;g31522e1001e_0_63"/>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581" name="Google Shape;581;g31522e1001e_0_63"/>
          <p:cNvSpPr/>
          <p:nvPr/>
        </p:nvSpPr>
        <p:spPr>
          <a:xfrm>
            <a:off x="5010675" y="817300"/>
            <a:ext cx="5313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82" name="Google Shape;582;g31522e1001e_0_63"/>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Calculators</a:t>
            </a:r>
            <a:endParaRPr b="0" sz="3200" u="sng">
              <a:latin typeface="Lexend"/>
              <a:ea typeface="Lexend"/>
              <a:cs typeface="Lexend"/>
              <a:sym typeface="Lexend"/>
            </a:endParaRPr>
          </a:p>
        </p:txBody>
      </p:sp>
      <p:sp>
        <p:nvSpPr>
          <p:cNvPr id="583" name="Google Shape;583;g31522e1001e_0_63"/>
          <p:cNvSpPr/>
          <p:nvPr/>
        </p:nvSpPr>
        <p:spPr>
          <a:xfrm>
            <a:off x="5704350" y="1058275"/>
            <a:ext cx="376500" cy="171900"/>
          </a:xfrm>
          <a:prstGeom prst="rect">
            <a:avLst/>
          </a:prstGeom>
          <a:noFill/>
          <a:ln cap="flat" cmpd="sng" w="1905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
        <p:nvSpPr>
          <p:cNvPr id="584" name="Google Shape;584;g31522e1001e_0_63"/>
          <p:cNvSpPr/>
          <p:nvPr/>
        </p:nvSpPr>
        <p:spPr>
          <a:xfrm>
            <a:off x="4685975" y="1572275"/>
            <a:ext cx="3881700" cy="2073300"/>
          </a:xfrm>
          <a:prstGeom prst="rect">
            <a:avLst/>
          </a:prstGeom>
          <a:noFill/>
          <a:ln cap="flat" cmpd="sng" w="9525">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7"/>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591" name="Google Shape;591;p27"/>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Steam Assessment Best Practices</a:t>
            </a:r>
            <a:endParaRPr b="0" sz="3200" u="sng">
              <a:latin typeface="Lexend"/>
              <a:ea typeface="Lexend"/>
              <a:cs typeface="Lexend"/>
              <a:sym typeface="Lexend"/>
            </a:endParaRPr>
          </a:p>
        </p:txBody>
      </p:sp>
      <p:sp>
        <p:nvSpPr>
          <p:cNvPr id="592" name="Google Shape;592;p27"/>
          <p:cNvSpPr txBox="1"/>
          <p:nvPr/>
        </p:nvSpPr>
        <p:spPr>
          <a:xfrm>
            <a:off x="4879550" y="3187275"/>
            <a:ext cx="3641400" cy="1148700"/>
          </a:xfrm>
          <a:prstGeom prst="rect">
            <a:avLst/>
          </a:prstGeom>
          <a:noFill/>
          <a:ln>
            <a:noFill/>
          </a:ln>
        </p:spPr>
        <p:txBody>
          <a:bodyPr anchorCtr="0" anchor="t" bIns="94800" lIns="94800" spcFirstLastPara="1" rIns="94800" wrap="square" tIns="94800">
            <a:noAutofit/>
          </a:bodyPr>
          <a:lstStyle/>
          <a:p>
            <a:pPr indent="0" lvl="0" marL="0" rtl="0" algn="ctr">
              <a:spcBef>
                <a:spcPts val="0"/>
              </a:spcBef>
              <a:spcAft>
                <a:spcPts val="0"/>
              </a:spcAft>
              <a:buNone/>
            </a:pPr>
            <a:r>
              <a:rPr b="1" lang="en-US">
                <a:latin typeface="Lexend"/>
                <a:ea typeface="Lexend"/>
                <a:cs typeface="Lexend"/>
                <a:sym typeface="Lexend"/>
              </a:rPr>
              <a:t>Regular </a:t>
            </a:r>
            <a:r>
              <a:rPr b="1" lang="en-US">
                <a:solidFill>
                  <a:srgbClr val="000000"/>
                </a:solidFill>
                <a:latin typeface="Lexend"/>
                <a:ea typeface="Lexend"/>
                <a:cs typeface="Lexend"/>
                <a:sym typeface="Lexend"/>
              </a:rPr>
              <a:t>Maintenance</a:t>
            </a:r>
            <a:endParaRPr>
              <a:solidFill>
                <a:srgbClr val="000000"/>
              </a:solidFill>
              <a:latin typeface="Lexend Light"/>
              <a:ea typeface="Lexend Light"/>
              <a:cs typeface="Lexend Light"/>
              <a:sym typeface="Lexend Light"/>
            </a:endParaRPr>
          </a:p>
          <a:p>
            <a:pPr indent="0" lvl="0" marL="0" rtl="0" algn="l">
              <a:lnSpc>
                <a:spcPct val="90000"/>
              </a:lnSpc>
              <a:spcBef>
                <a:spcPts val="400"/>
              </a:spcBef>
              <a:spcAft>
                <a:spcPts val="0"/>
              </a:spcAft>
              <a:buNone/>
            </a:pPr>
            <a:r>
              <a:rPr lang="en-US">
                <a:solidFill>
                  <a:srgbClr val="0D0D0D"/>
                </a:solidFill>
                <a:latin typeface="Lexend Light"/>
                <a:ea typeface="Lexend Light"/>
                <a:cs typeface="Lexend Light"/>
                <a:sym typeface="Lexend Light"/>
              </a:rPr>
              <a:t>Routine inspections and maintenance on boilers, turbines and other steam system components.</a:t>
            </a:r>
            <a:endParaRPr sz="1600">
              <a:solidFill>
                <a:srgbClr val="000000"/>
              </a:solidFill>
              <a:latin typeface="Lexend Light"/>
              <a:ea typeface="Lexend Light"/>
              <a:cs typeface="Lexend Light"/>
              <a:sym typeface="Lexend Light"/>
            </a:endParaRPr>
          </a:p>
          <a:p>
            <a:pPr indent="0" lvl="0" marL="0" rtl="0" algn="just">
              <a:lnSpc>
                <a:spcPct val="90000"/>
              </a:lnSpc>
              <a:spcBef>
                <a:spcPts val="0"/>
              </a:spcBef>
              <a:spcAft>
                <a:spcPts val="0"/>
              </a:spcAft>
              <a:buNone/>
            </a:pPr>
            <a:r>
              <a:t/>
            </a:r>
            <a:endParaRPr>
              <a:solidFill>
                <a:srgbClr val="000000"/>
              </a:solidFill>
              <a:latin typeface="Lexend Light"/>
              <a:ea typeface="Lexend Light"/>
              <a:cs typeface="Lexend Light"/>
              <a:sym typeface="Lexend Light"/>
            </a:endParaRPr>
          </a:p>
        </p:txBody>
      </p:sp>
      <p:pic>
        <p:nvPicPr>
          <p:cNvPr id="593" name="Google Shape;593;p27"/>
          <p:cNvPicPr preferRelativeResize="0"/>
          <p:nvPr/>
        </p:nvPicPr>
        <p:blipFill>
          <a:blip r:embed="rId3">
            <a:alphaModFix/>
          </a:blip>
          <a:stretch>
            <a:fillRect/>
          </a:stretch>
        </p:blipFill>
        <p:spPr>
          <a:xfrm>
            <a:off x="5652500" y="1054225"/>
            <a:ext cx="2095500" cy="2095500"/>
          </a:xfrm>
          <a:prstGeom prst="rect">
            <a:avLst/>
          </a:prstGeom>
          <a:noFill/>
          <a:ln cap="flat" cmpd="sng" w="9525">
            <a:solidFill>
              <a:srgbClr val="0E2841"/>
            </a:solidFill>
            <a:prstDash val="solid"/>
            <a:round/>
            <a:headEnd len="sm" w="sm" type="none"/>
            <a:tailEnd len="sm" w="sm" type="none"/>
          </a:ln>
        </p:spPr>
      </p:pic>
      <p:pic>
        <p:nvPicPr>
          <p:cNvPr id="594" name="Google Shape;594;p27"/>
          <p:cNvPicPr preferRelativeResize="0"/>
          <p:nvPr/>
        </p:nvPicPr>
        <p:blipFill>
          <a:blip r:embed="rId4">
            <a:alphaModFix/>
          </a:blip>
          <a:stretch>
            <a:fillRect/>
          </a:stretch>
        </p:blipFill>
        <p:spPr>
          <a:xfrm>
            <a:off x="1185525" y="1054987"/>
            <a:ext cx="2093976" cy="2093976"/>
          </a:xfrm>
          <a:prstGeom prst="rect">
            <a:avLst/>
          </a:prstGeom>
          <a:noFill/>
          <a:ln cap="flat" cmpd="sng" w="9525">
            <a:solidFill>
              <a:schemeClr val="dk2"/>
            </a:solidFill>
            <a:prstDash val="solid"/>
            <a:round/>
            <a:headEnd len="sm" w="sm" type="none"/>
            <a:tailEnd len="sm" w="sm" type="none"/>
          </a:ln>
        </p:spPr>
      </p:pic>
      <p:sp>
        <p:nvSpPr>
          <p:cNvPr id="595" name="Google Shape;595;p27"/>
          <p:cNvSpPr txBox="1"/>
          <p:nvPr/>
        </p:nvSpPr>
        <p:spPr>
          <a:xfrm>
            <a:off x="411813" y="3187275"/>
            <a:ext cx="3641400" cy="1148700"/>
          </a:xfrm>
          <a:prstGeom prst="rect">
            <a:avLst/>
          </a:prstGeom>
          <a:noFill/>
          <a:ln>
            <a:noFill/>
          </a:ln>
        </p:spPr>
        <p:txBody>
          <a:bodyPr anchorCtr="0" anchor="t" bIns="94800" lIns="94800" spcFirstLastPara="1" rIns="94800" wrap="square" tIns="94800">
            <a:noAutofit/>
          </a:bodyPr>
          <a:lstStyle/>
          <a:p>
            <a:pPr indent="0" lvl="0" marL="0" rtl="0" algn="ctr">
              <a:spcBef>
                <a:spcPts val="0"/>
              </a:spcBef>
              <a:spcAft>
                <a:spcPts val="0"/>
              </a:spcAft>
              <a:buNone/>
            </a:pPr>
            <a:r>
              <a:rPr b="1" lang="en-US">
                <a:latin typeface="Lexend"/>
                <a:ea typeface="Lexend"/>
                <a:cs typeface="Lexend"/>
                <a:sym typeface="Lexend"/>
              </a:rPr>
              <a:t>Insulate Steam Lines</a:t>
            </a:r>
            <a:endParaRPr>
              <a:solidFill>
                <a:srgbClr val="000000"/>
              </a:solidFill>
              <a:latin typeface="Lexend Light"/>
              <a:ea typeface="Lexend Light"/>
              <a:cs typeface="Lexend Light"/>
              <a:sym typeface="Lexend Light"/>
            </a:endParaRPr>
          </a:p>
          <a:p>
            <a:pPr indent="0" lvl="0" marL="0" rtl="0" algn="l">
              <a:lnSpc>
                <a:spcPct val="90000"/>
              </a:lnSpc>
              <a:spcBef>
                <a:spcPts val="400"/>
              </a:spcBef>
              <a:spcAft>
                <a:spcPts val="0"/>
              </a:spcAft>
              <a:buNone/>
            </a:pPr>
            <a:r>
              <a:rPr lang="en-US">
                <a:solidFill>
                  <a:srgbClr val="0D0D0D"/>
                </a:solidFill>
                <a:latin typeface="Lexend Light"/>
                <a:ea typeface="Lexend Light"/>
                <a:cs typeface="Lexend Light"/>
                <a:sym typeface="Lexend Light"/>
              </a:rPr>
              <a:t>Properly insulate steam distribution and condensate return lines to minimize heat loss and improve system efficiency.</a:t>
            </a:r>
            <a:endParaRPr sz="1600">
              <a:solidFill>
                <a:srgbClr val="000000"/>
              </a:solidFill>
              <a:latin typeface="Lexend Light"/>
              <a:ea typeface="Lexend Light"/>
              <a:cs typeface="Lexend Light"/>
              <a:sym typeface="Lexend Light"/>
            </a:endParaRPr>
          </a:p>
          <a:p>
            <a:pPr indent="0" lvl="0" marL="0" rtl="0" algn="just">
              <a:lnSpc>
                <a:spcPct val="90000"/>
              </a:lnSpc>
              <a:spcBef>
                <a:spcPts val="0"/>
              </a:spcBef>
              <a:spcAft>
                <a:spcPts val="0"/>
              </a:spcAft>
              <a:buNone/>
            </a:pPr>
            <a:r>
              <a:t/>
            </a:r>
            <a:endParaRPr>
              <a:solidFill>
                <a:srgbClr val="000000"/>
              </a:solidFill>
              <a:latin typeface="Lexend Light"/>
              <a:ea typeface="Lexend Light"/>
              <a:cs typeface="Lexend Light"/>
              <a:sym typeface="Lexend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g31522e1001e_0_479"/>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602" name="Google Shape;602;g31522e1001e_0_479"/>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Steam Assessment Best Practices</a:t>
            </a:r>
            <a:endParaRPr b="0" sz="3200" u="sng">
              <a:latin typeface="Lexend"/>
              <a:ea typeface="Lexend"/>
              <a:cs typeface="Lexend"/>
              <a:sym typeface="Lexend"/>
            </a:endParaRPr>
          </a:p>
        </p:txBody>
      </p:sp>
      <p:sp>
        <p:nvSpPr>
          <p:cNvPr id="603" name="Google Shape;603;g31522e1001e_0_479"/>
          <p:cNvSpPr txBox="1"/>
          <p:nvPr/>
        </p:nvSpPr>
        <p:spPr>
          <a:xfrm>
            <a:off x="4879550" y="3187275"/>
            <a:ext cx="3641400" cy="1148700"/>
          </a:xfrm>
          <a:prstGeom prst="rect">
            <a:avLst/>
          </a:prstGeom>
          <a:noFill/>
          <a:ln>
            <a:noFill/>
          </a:ln>
        </p:spPr>
        <p:txBody>
          <a:bodyPr anchorCtr="0" anchor="t" bIns="94800" lIns="94800" spcFirstLastPara="1" rIns="94800" wrap="square" tIns="94800">
            <a:noAutofit/>
          </a:bodyPr>
          <a:lstStyle/>
          <a:p>
            <a:pPr indent="0" lvl="0" marL="0" rtl="0" algn="ctr">
              <a:spcBef>
                <a:spcPts val="0"/>
              </a:spcBef>
              <a:spcAft>
                <a:spcPts val="0"/>
              </a:spcAft>
              <a:buNone/>
            </a:pPr>
            <a:r>
              <a:rPr b="1" lang="en-US">
                <a:latin typeface="Lexend"/>
                <a:ea typeface="Lexend"/>
                <a:cs typeface="Lexend"/>
                <a:sym typeface="Lexend"/>
              </a:rPr>
              <a:t>Recover and Reuse Condensate</a:t>
            </a:r>
            <a:endParaRPr>
              <a:solidFill>
                <a:srgbClr val="000000"/>
              </a:solidFill>
              <a:latin typeface="Lexend Light"/>
              <a:ea typeface="Lexend Light"/>
              <a:cs typeface="Lexend Light"/>
              <a:sym typeface="Lexend Light"/>
            </a:endParaRPr>
          </a:p>
          <a:p>
            <a:pPr indent="0" lvl="0" marL="0" rtl="0" algn="l">
              <a:lnSpc>
                <a:spcPct val="90000"/>
              </a:lnSpc>
              <a:spcBef>
                <a:spcPts val="400"/>
              </a:spcBef>
              <a:spcAft>
                <a:spcPts val="0"/>
              </a:spcAft>
              <a:buNone/>
            </a:pPr>
            <a:r>
              <a:rPr lang="en-US">
                <a:solidFill>
                  <a:srgbClr val="0D0D0D"/>
                </a:solidFill>
                <a:latin typeface="Lexend Light"/>
                <a:ea typeface="Lexend Light"/>
                <a:cs typeface="Lexend Light"/>
                <a:sym typeface="Lexend Light"/>
              </a:rPr>
              <a:t>Implement condensate return systems to recover and reuse condensate, reducing water and energy consumption.</a:t>
            </a:r>
            <a:endParaRPr sz="1600">
              <a:solidFill>
                <a:srgbClr val="000000"/>
              </a:solidFill>
              <a:latin typeface="Lexend Light"/>
              <a:ea typeface="Lexend Light"/>
              <a:cs typeface="Lexend Light"/>
              <a:sym typeface="Lexend Light"/>
            </a:endParaRPr>
          </a:p>
          <a:p>
            <a:pPr indent="0" lvl="0" marL="0" rtl="0" algn="just">
              <a:lnSpc>
                <a:spcPct val="90000"/>
              </a:lnSpc>
              <a:spcBef>
                <a:spcPts val="0"/>
              </a:spcBef>
              <a:spcAft>
                <a:spcPts val="0"/>
              </a:spcAft>
              <a:buNone/>
            </a:pPr>
            <a:r>
              <a:t/>
            </a:r>
            <a:endParaRPr>
              <a:solidFill>
                <a:srgbClr val="000000"/>
              </a:solidFill>
              <a:latin typeface="Lexend Light"/>
              <a:ea typeface="Lexend Light"/>
              <a:cs typeface="Lexend Light"/>
              <a:sym typeface="Lexend Light"/>
            </a:endParaRPr>
          </a:p>
        </p:txBody>
      </p:sp>
      <p:sp>
        <p:nvSpPr>
          <p:cNvPr id="604" name="Google Shape;604;g31522e1001e_0_479"/>
          <p:cNvSpPr txBox="1"/>
          <p:nvPr/>
        </p:nvSpPr>
        <p:spPr>
          <a:xfrm>
            <a:off x="411813" y="3187275"/>
            <a:ext cx="3641400" cy="1148700"/>
          </a:xfrm>
          <a:prstGeom prst="rect">
            <a:avLst/>
          </a:prstGeom>
          <a:noFill/>
          <a:ln>
            <a:noFill/>
          </a:ln>
        </p:spPr>
        <p:txBody>
          <a:bodyPr anchorCtr="0" anchor="t" bIns="94800" lIns="94800" spcFirstLastPara="1" rIns="94800" wrap="square" tIns="94800">
            <a:noAutofit/>
          </a:bodyPr>
          <a:lstStyle/>
          <a:p>
            <a:pPr indent="0" lvl="0" marL="0" rtl="0" algn="ctr">
              <a:spcBef>
                <a:spcPts val="0"/>
              </a:spcBef>
              <a:spcAft>
                <a:spcPts val="0"/>
              </a:spcAft>
              <a:buNone/>
            </a:pPr>
            <a:r>
              <a:rPr b="1" lang="en-US">
                <a:latin typeface="Lexend"/>
                <a:ea typeface="Lexend"/>
                <a:cs typeface="Lexend"/>
                <a:sym typeface="Lexend"/>
              </a:rPr>
              <a:t>Optimize Boiler Operation</a:t>
            </a:r>
            <a:endParaRPr>
              <a:solidFill>
                <a:srgbClr val="000000"/>
              </a:solidFill>
              <a:latin typeface="Lexend Light"/>
              <a:ea typeface="Lexend Light"/>
              <a:cs typeface="Lexend Light"/>
              <a:sym typeface="Lexend Light"/>
            </a:endParaRPr>
          </a:p>
          <a:p>
            <a:pPr indent="0" lvl="0" marL="0" rtl="0" algn="l">
              <a:lnSpc>
                <a:spcPct val="90000"/>
              </a:lnSpc>
              <a:spcBef>
                <a:spcPts val="400"/>
              </a:spcBef>
              <a:spcAft>
                <a:spcPts val="0"/>
              </a:spcAft>
              <a:buNone/>
            </a:pPr>
            <a:r>
              <a:rPr lang="en-US">
                <a:solidFill>
                  <a:srgbClr val="0D0D0D"/>
                </a:solidFill>
                <a:latin typeface="Lexend Light"/>
                <a:ea typeface="Lexend Light"/>
                <a:cs typeface="Lexend Light"/>
                <a:sym typeface="Lexend Light"/>
              </a:rPr>
              <a:t>A</a:t>
            </a:r>
            <a:r>
              <a:rPr lang="en-US">
                <a:solidFill>
                  <a:srgbClr val="0D0D0D"/>
                </a:solidFill>
                <a:latin typeface="Lexend Light"/>
                <a:ea typeface="Lexend Light"/>
                <a:cs typeface="Lexend Light"/>
                <a:sym typeface="Lexend Light"/>
              </a:rPr>
              <a:t>djust boiler controls to maintain optimal combustion efficiency and reduce excess air.</a:t>
            </a:r>
            <a:endParaRPr sz="1600">
              <a:solidFill>
                <a:srgbClr val="000000"/>
              </a:solidFill>
              <a:latin typeface="Lexend Light"/>
              <a:ea typeface="Lexend Light"/>
              <a:cs typeface="Lexend Light"/>
              <a:sym typeface="Lexend Light"/>
            </a:endParaRPr>
          </a:p>
          <a:p>
            <a:pPr indent="0" lvl="0" marL="0" rtl="0" algn="just">
              <a:lnSpc>
                <a:spcPct val="90000"/>
              </a:lnSpc>
              <a:spcBef>
                <a:spcPts val="0"/>
              </a:spcBef>
              <a:spcAft>
                <a:spcPts val="0"/>
              </a:spcAft>
              <a:buNone/>
            </a:pPr>
            <a:r>
              <a:t/>
            </a:r>
            <a:endParaRPr>
              <a:solidFill>
                <a:srgbClr val="000000"/>
              </a:solidFill>
              <a:latin typeface="Lexend Light"/>
              <a:ea typeface="Lexend Light"/>
              <a:cs typeface="Lexend Light"/>
              <a:sym typeface="Lexend Light"/>
            </a:endParaRPr>
          </a:p>
        </p:txBody>
      </p:sp>
      <p:pic>
        <p:nvPicPr>
          <p:cNvPr id="605" name="Google Shape;605;g31522e1001e_0_479"/>
          <p:cNvPicPr preferRelativeResize="0"/>
          <p:nvPr/>
        </p:nvPicPr>
        <p:blipFill>
          <a:blip r:embed="rId3">
            <a:alphaModFix/>
          </a:blip>
          <a:stretch>
            <a:fillRect/>
          </a:stretch>
        </p:blipFill>
        <p:spPr>
          <a:xfrm>
            <a:off x="1185538" y="1054987"/>
            <a:ext cx="2093976" cy="2093976"/>
          </a:xfrm>
          <a:prstGeom prst="rect">
            <a:avLst/>
          </a:prstGeom>
          <a:noFill/>
          <a:ln cap="flat" cmpd="sng" w="9525">
            <a:solidFill>
              <a:schemeClr val="dk2"/>
            </a:solidFill>
            <a:prstDash val="solid"/>
            <a:round/>
            <a:headEnd len="sm" w="sm" type="none"/>
            <a:tailEnd len="sm" w="sm" type="none"/>
          </a:ln>
        </p:spPr>
      </p:pic>
      <p:pic>
        <p:nvPicPr>
          <p:cNvPr id="606" name="Google Shape;606;g31522e1001e_0_479"/>
          <p:cNvPicPr preferRelativeResize="0"/>
          <p:nvPr/>
        </p:nvPicPr>
        <p:blipFill>
          <a:blip r:embed="rId4">
            <a:alphaModFix/>
          </a:blip>
          <a:stretch>
            <a:fillRect/>
          </a:stretch>
        </p:blipFill>
        <p:spPr>
          <a:xfrm>
            <a:off x="5653251" y="1054987"/>
            <a:ext cx="2093976" cy="209397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31522e1001e_0_492"/>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613" name="Google Shape;613;g31522e1001e_0_492"/>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Steam Assessment Best Practices</a:t>
            </a:r>
            <a:endParaRPr b="0" sz="3200" u="sng">
              <a:latin typeface="Lexend"/>
              <a:ea typeface="Lexend"/>
              <a:cs typeface="Lexend"/>
              <a:sym typeface="Lexend"/>
            </a:endParaRPr>
          </a:p>
        </p:txBody>
      </p:sp>
      <p:sp>
        <p:nvSpPr>
          <p:cNvPr id="614" name="Google Shape;614;g31522e1001e_0_492"/>
          <p:cNvSpPr txBox="1"/>
          <p:nvPr/>
        </p:nvSpPr>
        <p:spPr>
          <a:xfrm>
            <a:off x="4879550" y="3187275"/>
            <a:ext cx="3641400" cy="1148700"/>
          </a:xfrm>
          <a:prstGeom prst="rect">
            <a:avLst/>
          </a:prstGeom>
          <a:noFill/>
          <a:ln>
            <a:noFill/>
          </a:ln>
        </p:spPr>
        <p:txBody>
          <a:bodyPr anchorCtr="0" anchor="t" bIns="94800" lIns="94800" spcFirstLastPara="1" rIns="94800" wrap="square" tIns="94800">
            <a:noAutofit/>
          </a:bodyPr>
          <a:lstStyle/>
          <a:p>
            <a:pPr indent="0" lvl="0" marL="0" rtl="0" algn="ctr">
              <a:spcBef>
                <a:spcPts val="0"/>
              </a:spcBef>
              <a:spcAft>
                <a:spcPts val="0"/>
              </a:spcAft>
              <a:buNone/>
            </a:pPr>
            <a:r>
              <a:rPr b="1" lang="en-US">
                <a:latin typeface="Lexend"/>
                <a:ea typeface="Lexend"/>
                <a:cs typeface="Lexend"/>
                <a:sym typeface="Lexend"/>
              </a:rPr>
              <a:t>Install Economizers</a:t>
            </a:r>
            <a:endParaRPr>
              <a:solidFill>
                <a:srgbClr val="000000"/>
              </a:solidFill>
              <a:latin typeface="Lexend Light"/>
              <a:ea typeface="Lexend Light"/>
              <a:cs typeface="Lexend Light"/>
              <a:sym typeface="Lexend Light"/>
            </a:endParaRPr>
          </a:p>
          <a:p>
            <a:pPr indent="0" lvl="0" marL="0" rtl="0" algn="l">
              <a:lnSpc>
                <a:spcPct val="90000"/>
              </a:lnSpc>
              <a:spcBef>
                <a:spcPts val="400"/>
              </a:spcBef>
              <a:spcAft>
                <a:spcPts val="0"/>
              </a:spcAft>
              <a:buNone/>
            </a:pPr>
            <a:r>
              <a:rPr lang="en-US">
                <a:solidFill>
                  <a:srgbClr val="0D0D0D"/>
                </a:solidFill>
                <a:latin typeface="Lexend Light"/>
                <a:ea typeface="Lexend Light"/>
                <a:cs typeface="Lexend Light"/>
                <a:sym typeface="Lexend Light"/>
              </a:rPr>
              <a:t>Use economizers to capture waste heat from boiler flue gases and preheat boiler feedwater. </a:t>
            </a:r>
            <a:endParaRPr sz="1600">
              <a:solidFill>
                <a:srgbClr val="000000"/>
              </a:solidFill>
              <a:latin typeface="Lexend Light"/>
              <a:ea typeface="Lexend Light"/>
              <a:cs typeface="Lexend Light"/>
              <a:sym typeface="Lexend Light"/>
            </a:endParaRPr>
          </a:p>
          <a:p>
            <a:pPr indent="0" lvl="0" marL="0" rtl="0" algn="just">
              <a:lnSpc>
                <a:spcPct val="90000"/>
              </a:lnSpc>
              <a:spcBef>
                <a:spcPts val="0"/>
              </a:spcBef>
              <a:spcAft>
                <a:spcPts val="0"/>
              </a:spcAft>
              <a:buNone/>
            </a:pPr>
            <a:r>
              <a:t/>
            </a:r>
            <a:endParaRPr>
              <a:solidFill>
                <a:srgbClr val="000000"/>
              </a:solidFill>
              <a:latin typeface="Lexend Light"/>
              <a:ea typeface="Lexend Light"/>
              <a:cs typeface="Lexend Light"/>
              <a:sym typeface="Lexend Light"/>
            </a:endParaRPr>
          </a:p>
        </p:txBody>
      </p:sp>
      <p:sp>
        <p:nvSpPr>
          <p:cNvPr id="615" name="Google Shape;615;g31522e1001e_0_492"/>
          <p:cNvSpPr txBox="1"/>
          <p:nvPr/>
        </p:nvSpPr>
        <p:spPr>
          <a:xfrm>
            <a:off x="411826" y="3187275"/>
            <a:ext cx="3846000" cy="1148700"/>
          </a:xfrm>
          <a:prstGeom prst="rect">
            <a:avLst/>
          </a:prstGeom>
          <a:noFill/>
          <a:ln>
            <a:noFill/>
          </a:ln>
        </p:spPr>
        <p:txBody>
          <a:bodyPr anchorCtr="0" anchor="t" bIns="94800" lIns="94800" spcFirstLastPara="1" rIns="94800" wrap="square" tIns="94800">
            <a:noAutofit/>
          </a:bodyPr>
          <a:lstStyle/>
          <a:p>
            <a:pPr indent="0" lvl="0" marL="0" rtl="0" algn="ctr">
              <a:spcBef>
                <a:spcPts val="0"/>
              </a:spcBef>
              <a:spcAft>
                <a:spcPts val="0"/>
              </a:spcAft>
              <a:buNone/>
            </a:pPr>
            <a:r>
              <a:rPr b="1" lang="en-US">
                <a:latin typeface="Lexend"/>
                <a:ea typeface="Lexend"/>
                <a:cs typeface="Lexend"/>
                <a:sym typeface="Lexend"/>
              </a:rPr>
              <a:t>Repair Steam Leaks</a:t>
            </a:r>
            <a:endParaRPr>
              <a:solidFill>
                <a:srgbClr val="000000"/>
              </a:solidFill>
              <a:latin typeface="Lexend Light"/>
              <a:ea typeface="Lexend Light"/>
              <a:cs typeface="Lexend Light"/>
              <a:sym typeface="Lexend Light"/>
            </a:endParaRPr>
          </a:p>
          <a:p>
            <a:pPr indent="0" lvl="0" marL="0" rtl="0" algn="l">
              <a:lnSpc>
                <a:spcPct val="90000"/>
              </a:lnSpc>
              <a:spcBef>
                <a:spcPts val="400"/>
              </a:spcBef>
              <a:spcAft>
                <a:spcPts val="0"/>
              </a:spcAft>
              <a:buNone/>
            </a:pPr>
            <a:r>
              <a:rPr lang="en-US">
                <a:solidFill>
                  <a:srgbClr val="0D0D0D"/>
                </a:solidFill>
                <a:latin typeface="Lexend Light"/>
                <a:ea typeface="Lexend Light"/>
                <a:cs typeface="Lexend Light"/>
                <a:sym typeface="Lexend Light"/>
              </a:rPr>
              <a:t>Leaking steam is lost energy. Regular maintenance and repair of leaks can lead to substantial energy savings.</a:t>
            </a:r>
            <a:endParaRPr sz="1600">
              <a:solidFill>
                <a:srgbClr val="000000"/>
              </a:solidFill>
              <a:latin typeface="Lexend Light"/>
              <a:ea typeface="Lexend Light"/>
              <a:cs typeface="Lexend Light"/>
              <a:sym typeface="Lexend Light"/>
            </a:endParaRPr>
          </a:p>
          <a:p>
            <a:pPr indent="0" lvl="0" marL="0" rtl="0" algn="just">
              <a:lnSpc>
                <a:spcPct val="90000"/>
              </a:lnSpc>
              <a:spcBef>
                <a:spcPts val="0"/>
              </a:spcBef>
              <a:spcAft>
                <a:spcPts val="0"/>
              </a:spcAft>
              <a:buNone/>
            </a:pPr>
            <a:r>
              <a:t/>
            </a:r>
            <a:endParaRPr>
              <a:solidFill>
                <a:srgbClr val="000000"/>
              </a:solidFill>
              <a:latin typeface="Lexend Light"/>
              <a:ea typeface="Lexend Light"/>
              <a:cs typeface="Lexend Light"/>
              <a:sym typeface="Lexend Light"/>
            </a:endParaRPr>
          </a:p>
        </p:txBody>
      </p:sp>
      <p:pic>
        <p:nvPicPr>
          <p:cNvPr id="616" name="Google Shape;616;g31522e1001e_0_492"/>
          <p:cNvPicPr preferRelativeResize="0"/>
          <p:nvPr/>
        </p:nvPicPr>
        <p:blipFill>
          <a:blip r:embed="rId3">
            <a:alphaModFix/>
          </a:blip>
          <a:stretch>
            <a:fillRect/>
          </a:stretch>
        </p:blipFill>
        <p:spPr>
          <a:xfrm>
            <a:off x="1185538" y="1054987"/>
            <a:ext cx="2093976" cy="2093976"/>
          </a:xfrm>
          <a:prstGeom prst="rect">
            <a:avLst/>
          </a:prstGeom>
          <a:noFill/>
          <a:ln cap="flat" cmpd="sng" w="9525">
            <a:solidFill>
              <a:schemeClr val="dk2"/>
            </a:solidFill>
            <a:prstDash val="solid"/>
            <a:round/>
            <a:headEnd len="sm" w="sm" type="none"/>
            <a:tailEnd len="sm" w="sm" type="none"/>
          </a:ln>
        </p:spPr>
      </p:pic>
      <p:pic>
        <p:nvPicPr>
          <p:cNvPr id="617" name="Google Shape;617;g31522e1001e_0_492"/>
          <p:cNvPicPr preferRelativeResize="0"/>
          <p:nvPr/>
        </p:nvPicPr>
        <p:blipFill>
          <a:blip r:embed="rId4">
            <a:alphaModFix/>
          </a:blip>
          <a:stretch>
            <a:fillRect/>
          </a:stretch>
        </p:blipFill>
        <p:spPr>
          <a:xfrm>
            <a:off x="5653251" y="1054987"/>
            <a:ext cx="2093976" cy="2093976"/>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g31522e1001e_0_468"/>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624" name="Google Shape;624;g31522e1001e_0_468"/>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Key Takeaways</a:t>
            </a:r>
            <a:endParaRPr b="0" sz="3200" u="sng">
              <a:latin typeface="Lexend"/>
              <a:ea typeface="Lexend"/>
              <a:cs typeface="Lexend"/>
              <a:sym typeface="Lexend"/>
            </a:endParaRPr>
          </a:p>
        </p:txBody>
      </p:sp>
      <p:sp>
        <p:nvSpPr>
          <p:cNvPr id="625" name="Google Shape;625;g31522e1001e_0_468"/>
          <p:cNvSpPr txBox="1"/>
          <p:nvPr/>
        </p:nvSpPr>
        <p:spPr>
          <a:xfrm>
            <a:off x="382500" y="585975"/>
            <a:ext cx="8577900" cy="4145400"/>
          </a:xfrm>
          <a:prstGeom prst="rect">
            <a:avLst/>
          </a:prstGeom>
          <a:noFill/>
          <a:ln>
            <a:noFill/>
          </a:ln>
        </p:spPr>
        <p:txBody>
          <a:bodyPr anchorCtr="0" anchor="t" bIns="35550" lIns="71100" spcFirstLastPara="1" rIns="71100" wrap="square" tIns="35550">
            <a:noAutofit/>
          </a:bodyPr>
          <a:lstStyle/>
          <a:p>
            <a:pPr indent="-177800" lvl="0" marL="177800" rtl="0" algn="just">
              <a:lnSpc>
                <a:spcPct val="115000"/>
              </a:lnSpc>
              <a:spcBef>
                <a:spcPts val="0"/>
              </a:spcBef>
              <a:spcAft>
                <a:spcPts val="0"/>
              </a:spcAft>
              <a:buClr>
                <a:srgbClr val="000000"/>
              </a:buClr>
              <a:buSzPts val="1600"/>
              <a:buFont typeface="Lexend Light"/>
              <a:buAutoNum type="arabicPeriod"/>
            </a:pPr>
            <a:r>
              <a:rPr lang="en-US" sz="1600">
                <a:latin typeface="Lexend Light"/>
                <a:ea typeface="Lexend Light"/>
                <a:cs typeface="Lexend Light"/>
                <a:sym typeface="Lexend Light"/>
              </a:rPr>
              <a:t>The MEASUR Steam Assessment is designed to analyze and optimize steam systems for energy efficiency.</a:t>
            </a:r>
            <a:endParaRPr>
              <a:latin typeface="Lexend Light"/>
              <a:ea typeface="Lexend Light"/>
              <a:cs typeface="Lexend Light"/>
              <a:sym typeface="Lexend Light"/>
            </a:endParaRPr>
          </a:p>
          <a:p>
            <a:pPr indent="-177800" lvl="0" marL="177800" rtl="0" algn="just">
              <a:lnSpc>
                <a:spcPct val="115000"/>
              </a:lnSpc>
              <a:spcBef>
                <a:spcPts val="800"/>
              </a:spcBef>
              <a:spcAft>
                <a:spcPts val="0"/>
              </a:spcAft>
              <a:buClr>
                <a:srgbClr val="000000"/>
              </a:buClr>
              <a:buSzPts val="1600"/>
              <a:buFont typeface="Lexend Light"/>
              <a:buAutoNum type="arabicPeriod"/>
            </a:pPr>
            <a:r>
              <a:rPr lang="en-US" sz="1600">
                <a:latin typeface="Lexend Light"/>
                <a:ea typeface="Lexend Light"/>
                <a:cs typeface="Lexend Light"/>
                <a:sym typeface="Lexend Light"/>
              </a:rPr>
              <a:t>Users can set up their system's baseline and assess modifications to realize cost, energy, and emissions savings.</a:t>
            </a:r>
            <a:endParaRPr>
              <a:latin typeface="Lexend Light"/>
              <a:ea typeface="Lexend Light"/>
              <a:cs typeface="Lexend Light"/>
              <a:sym typeface="Lexend Light"/>
            </a:endParaRPr>
          </a:p>
          <a:p>
            <a:pPr indent="-177800" lvl="0" marL="177800" rtl="0" algn="just">
              <a:lnSpc>
                <a:spcPct val="115000"/>
              </a:lnSpc>
              <a:spcBef>
                <a:spcPts val="800"/>
              </a:spcBef>
              <a:spcAft>
                <a:spcPts val="0"/>
              </a:spcAft>
              <a:buClr>
                <a:srgbClr val="000000"/>
              </a:buClr>
              <a:buSzPts val="1600"/>
              <a:buFont typeface="Lexend Light"/>
              <a:buAutoNum type="arabicPeriod"/>
            </a:pPr>
            <a:r>
              <a:rPr lang="en-US" sz="1600">
                <a:latin typeface="Lexend Light"/>
                <a:ea typeface="Lexend Light"/>
                <a:cs typeface="Lexend Light"/>
                <a:sym typeface="Lexend Light"/>
              </a:rPr>
              <a:t>Establish a complete baseline before making any system modifications to ensure accurate assessment of potential improvements.</a:t>
            </a:r>
            <a:endParaRPr>
              <a:latin typeface="Lexend Light"/>
              <a:ea typeface="Lexend Light"/>
              <a:cs typeface="Lexend Light"/>
              <a:sym typeface="Lexend Light"/>
            </a:endParaRPr>
          </a:p>
          <a:p>
            <a:pPr indent="-177800" lvl="0" marL="177800" rtl="0" algn="just">
              <a:lnSpc>
                <a:spcPct val="115000"/>
              </a:lnSpc>
              <a:spcBef>
                <a:spcPts val="800"/>
              </a:spcBef>
              <a:spcAft>
                <a:spcPts val="0"/>
              </a:spcAft>
              <a:buClr>
                <a:srgbClr val="000000"/>
              </a:buClr>
              <a:buSzPts val="1600"/>
              <a:buFont typeface="Lexend Light"/>
              <a:buAutoNum type="arabicPeriod"/>
            </a:pPr>
            <a:r>
              <a:rPr lang="en-US" sz="1600">
                <a:latin typeface="Lexend Light"/>
                <a:ea typeface="Lexend Light"/>
                <a:cs typeface="Lexend Light"/>
                <a:sym typeface="Lexend Light"/>
              </a:rPr>
              <a:t>Utilize the "Explore Opportunities" for guided, simplified data entry and modification suggestions.</a:t>
            </a:r>
            <a:endParaRPr>
              <a:latin typeface="Lexend Light"/>
              <a:ea typeface="Lexend Light"/>
              <a:cs typeface="Lexend Light"/>
              <a:sym typeface="Lexend Light"/>
            </a:endParaRPr>
          </a:p>
          <a:p>
            <a:pPr indent="-177800" lvl="0" marL="177800" rtl="0" algn="just">
              <a:lnSpc>
                <a:spcPct val="115000"/>
              </a:lnSpc>
              <a:spcBef>
                <a:spcPts val="800"/>
              </a:spcBef>
              <a:spcAft>
                <a:spcPts val="0"/>
              </a:spcAft>
              <a:buClr>
                <a:srgbClr val="000000"/>
              </a:buClr>
              <a:buSzPts val="1600"/>
              <a:buFont typeface="Lexend Light"/>
              <a:buAutoNum type="arabicPeriod"/>
            </a:pPr>
            <a:r>
              <a:rPr lang="en-US" sz="1600">
                <a:latin typeface="Lexend Light"/>
                <a:ea typeface="Lexend Light"/>
                <a:cs typeface="Lexend Light"/>
                <a:sym typeface="Lexend Light"/>
              </a:rPr>
              <a:t>Opt for the "Modify All Conditions" tab for detailed control over all system aspects, reflecting more complex changes.</a:t>
            </a:r>
            <a:endParaRPr>
              <a:latin typeface="Lexend Light"/>
              <a:ea typeface="Lexend Light"/>
              <a:cs typeface="Lexend Light"/>
              <a:sym typeface="Lexend Light"/>
            </a:endParaRPr>
          </a:p>
          <a:p>
            <a:pPr indent="-177800" lvl="0" marL="177800" rtl="0" algn="just">
              <a:lnSpc>
                <a:spcPct val="115000"/>
              </a:lnSpc>
              <a:spcBef>
                <a:spcPts val="800"/>
              </a:spcBef>
              <a:spcAft>
                <a:spcPts val="0"/>
              </a:spcAft>
              <a:buClr>
                <a:srgbClr val="000000"/>
              </a:buClr>
              <a:buSzPts val="1600"/>
              <a:buFont typeface="Lexend Light"/>
              <a:buAutoNum type="arabicPeriod"/>
            </a:pPr>
            <a:r>
              <a:rPr lang="en-US" sz="1600">
                <a:latin typeface="Lexend Light"/>
                <a:ea typeface="Lexend Light"/>
                <a:cs typeface="Lexend Light"/>
                <a:sym typeface="Lexend Light"/>
              </a:rPr>
              <a:t>Color-coded indicators on the tabs help track changes and highlight data validity and range issues.The tools such as results tabs, sankey diagrams, field-by-field help, and note-taking sections to support comprehensive system assessments and reporting.</a:t>
            </a:r>
            <a:endParaRPr>
              <a:latin typeface="Lexend Light"/>
              <a:ea typeface="Lexend Light"/>
              <a:cs typeface="Lexend Light"/>
              <a:sym typeface="Lexend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g31522e1001e_0_508"/>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632" name="Google Shape;632;g31522e1001e_0_508"/>
          <p:cNvSpPr txBox="1"/>
          <p:nvPr>
            <p:ph type="title"/>
          </p:nvPr>
        </p:nvSpPr>
        <p:spPr>
          <a:xfrm>
            <a:off x="185875" y="0"/>
            <a:ext cx="7886700" cy="4662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2970"/>
              <a:buFont typeface="Play"/>
              <a:buNone/>
            </a:pPr>
            <a:r>
              <a:rPr b="0" lang="en-US" sz="3200" u="sng">
                <a:latin typeface="Lexend"/>
                <a:ea typeface="Lexend"/>
                <a:cs typeface="Lexend"/>
                <a:sym typeface="Lexend"/>
              </a:rPr>
              <a:t>References</a:t>
            </a:r>
            <a:endParaRPr b="0" sz="3200" u="sng">
              <a:latin typeface="Lexend"/>
              <a:ea typeface="Lexend"/>
              <a:cs typeface="Lexend"/>
              <a:sym typeface="Lexend"/>
            </a:endParaRPr>
          </a:p>
        </p:txBody>
      </p:sp>
      <p:sp>
        <p:nvSpPr>
          <p:cNvPr id="633" name="Google Shape;633;g31522e1001e_0_508"/>
          <p:cNvSpPr txBox="1"/>
          <p:nvPr/>
        </p:nvSpPr>
        <p:spPr>
          <a:xfrm>
            <a:off x="276700" y="575600"/>
            <a:ext cx="8700000" cy="4047000"/>
          </a:xfrm>
          <a:prstGeom prst="rect">
            <a:avLst/>
          </a:prstGeom>
          <a:noFill/>
          <a:ln>
            <a:noFill/>
          </a:ln>
        </p:spPr>
        <p:txBody>
          <a:bodyPr anchorCtr="0" anchor="t" bIns="35550" lIns="71100" spcFirstLastPara="1" rIns="71100" wrap="square" tIns="35550">
            <a:normAutofit/>
          </a:bodyPr>
          <a:lstStyle/>
          <a:p>
            <a:pPr indent="0" lvl="0" marL="0" rtl="0" algn="l">
              <a:lnSpc>
                <a:spcPct val="150000"/>
              </a:lnSpc>
              <a:spcBef>
                <a:spcPts val="0"/>
              </a:spcBef>
              <a:spcAft>
                <a:spcPts val="0"/>
              </a:spcAft>
              <a:buNone/>
            </a:pPr>
            <a:r>
              <a:rPr i="1" lang="en-US">
                <a:latin typeface="Lexend ExtraLight"/>
                <a:ea typeface="Lexend ExtraLight"/>
                <a:cs typeface="Lexend ExtraLight"/>
                <a:sym typeface="Lexend ExtraLight"/>
              </a:rPr>
              <a:t>1. For the Introduction to DOE's MEASUR tool suite:</a:t>
            </a:r>
            <a:endParaRPr i="1">
              <a:latin typeface="Lexend ExtraLight"/>
              <a:ea typeface="Lexend ExtraLight"/>
              <a:cs typeface="Lexend ExtraLight"/>
              <a:sym typeface="Lexend ExtraLight"/>
            </a:endParaRPr>
          </a:p>
          <a:p>
            <a:pPr indent="0" lvl="1" marL="355600" rtl="0" algn="l">
              <a:lnSpc>
                <a:spcPct val="150000"/>
              </a:lnSpc>
              <a:spcBef>
                <a:spcPts val="400"/>
              </a:spcBef>
              <a:spcAft>
                <a:spcPts val="0"/>
              </a:spcAft>
              <a:buNone/>
            </a:pPr>
            <a:r>
              <a:rPr i="1" lang="en-US">
                <a:latin typeface="Lexend ExtraLight"/>
                <a:ea typeface="Lexend ExtraLight"/>
                <a:cs typeface="Lexend ExtraLight"/>
                <a:sym typeface="Lexend ExtraLight"/>
              </a:rPr>
              <a:t>U.S. Department of Energy, "Introduction to DOE's New Energy Assessment Tool Suite MEASUR," [Online]. Available: https://betterbuildingssolutioncenter.energy.gov/sites/default/files/slides/Introduction%20to%20DOE%27s%20New%20Energy%20Assessment%20Tool%20Suite%20MEASUR.pdf. </a:t>
            </a:r>
            <a:endParaRPr i="1">
              <a:latin typeface="Lexend ExtraLight"/>
              <a:ea typeface="Lexend ExtraLight"/>
              <a:cs typeface="Lexend ExtraLight"/>
              <a:sym typeface="Lexend ExtraLight"/>
            </a:endParaRPr>
          </a:p>
          <a:p>
            <a:pPr indent="0" lvl="0" marL="0" rtl="0" algn="l">
              <a:lnSpc>
                <a:spcPct val="150000"/>
              </a:lnSpc>
              <a:spcBef>
                <a:spcPts val="800"/>
              </a:spcBef>
              <a:spcAft>
                <a:spcPts val="0"/>
              </a:spcAft>
              <a:buNone/>
            </a:pPr>
            <a:r>
              <a:rPr i="1" lang="en-US">
                <a:latin typeface="Lexend ExtraLight"/>
                <a:ea typeface="Lexend ExtraLight"/>
                <a:cs typeface="Lexend ExtraLight"/>
                <a:sym typeface="Lexend ExtraLight"/>
              </a:rPr>
              <a:t>2. For energy savings on Steam System:</a:t>
            </a:r>
            <a:endParaRPr i="1">
              <a:latin typeface="Lexend ExtraLight"/>
              <a:ea typeface="Lexend ExtraLight"/>
              <a:cs typeface="Lexend ExtraLight"/>
              <a:sym typeface="Lexend ExtraLight"/>
            </a:endParaRPr>
          </a:p>
          <a:p>
            <a:pPr indent="0" lvl="0" marL="0" rtl="0" algn="l">
              <a:lnSpc>
                <a:spcPct val="150000"/>
              </a:lnSpc>
              <a:spcBef>
                <a:spcPts val="800"/>
              </a:spcBef>
              <a:spcAft>
                <a:spcPts val="0"/>
              </a:spcAft>
              <a:buNone/>
            </a:pPr>
            <a:r>
              <a:rPr i="1" lang="en-US">
                <a:latin typeface="Lexend ExtraLight"/>
                <a:ea typeface="Lexend ExtraLight"/>
                <a:cs typeface="Lexend ExtraLight"/>
                <a:sym typeface="Lexend ExtraLight"/>
              </a:rPr>
              <a:t>	https://www.energy.gov/eere/iedo/steam-systems</a:t>
            </a:r>
            <a:endParaRPr i="1">
              <a:latin typeface="Lexend ExtraLight"/>
              <a:ea typeface="Lexend ExtraLight"/>
              <a:cs typeface="Lexend ExtraLight"/>
              <a:sym typeface="Lexend ExtraLight"/>
            </a:endParaRPr>
          </a:p>
          <a:p>
            <a:pPr indent="0" lvl="0" marL="0" rtl="0" algn="l">
              <a:lnSpc>
                <a:spcPct val="150000"/>
              </a:lnSpc>
              <a:spcBef>
                <a:spcPts val="800"/>
              </a:spcBef>
              <a:spcAft>
                <a:spcPts val="0"/>
              </a:spcAft>
              <a:buNone/>
            </a:pPr>
            <a:r>
              <a:rPr i="1" lang="en-US">
                <a:latin typeface="Lexend ExtraLight"/>
                <a:ea typeface="Lexend ExtraLight"/>
                <a:cs typeface="Lexend ExtraLight"/>
                <a:sym typeface="Lexend ExtraLight"/>
              </a:rPr>
              <a:t>3. For the graphics:</a:t>
            </a:r>
            <a:endParaRPr i="1">
              <a:latin typeface="Lexend ExtraLight"/>
              <a:ea typeface="Lexend ExtraLight"/>
              <a:cs typeface="Lexend ExtraLight"/>
              <a:sym typeface="Lexend ExtraLight"/>
            </a:endParaRPr>
          </a:p>
          <a:p>
            <a:pPr indent="0" lvl="1" marL="355600" rtl="0" algn="l">
              <a:lnSpc>
                <a:spcPct val="150000"/>
              </a:lnSpc>
              <a:spcBef>
                <a:spcPts val="400"/>
              </a:spcBef>
              <a:spcAft>
                <a:spcPts val="0"/>
              </a:spcAft>
              <a:buNone/>
            </a:pPr>
            <a:r>
              <a:rPr i="1" lang="en-US">
                <a:latin typeface="Lexend ExtraLight"/>
                <a:ea typeface="Lexend ExtraLight"/>
                <a:cs typeface="Lexend ExtraLight"/>
                <a:sym typeface="Lexend ExtraLight"/>
              </a:rPr>
              <a:t>https://www.flaticon.com/icons</a:t>
            </a:r>
            <a:r>
              <a:rPr i="1" lang="en-US">
                <a:latin typeface="Lexend ExtraLight"/>
                <a:ea typeface="Lexend ExtraLight"/>
                <a:cs typeface="Lexend ExtraLight"/>
                <a:sym typeface="Lexend ExtraLight"/>
              </a:rPr>
              <a:t> </a:t>
            </a:r>
            <a:endParaRPr i="1">
              <a:latin typeface="Lexend ExtraLight"/>
              <a:ea typeface="Lexend ExtraLight"/>
              <a:cs typeface="Lexend ExtraLight"/>
              <a:sym typeface="Lexend Extra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8" name="Shape 638"/>
        <p:cNvGrpSpPr/>
        <p:nvPr/>
      </p:nvGrpSpPr>
      <p:grpSpPr>
        <a:xfrm>
          <a:off x="0" y="0"/>
          <a:ext cx="0" cy="0"/>
          <a:chOff x="0" y="0"/>
          <a:chExt cx="0" cy="0"/>
        </a:xfrm>
      </p:grpSpPr>
      <p:sp>
        <p:nvSpPr>
          <p:cNvPr id="639" name="Google Shape;639;g31522e1001e_0_461"/>
          <p:cNvSpPr txBox="1"/>
          <p:nvPr>
            <p:ph type="title"/>
          </p:nvPr>
        </p:nvSpPr>
        <p:spPr>
          <a:xfrm>
            <a:off x="2365825" y="2148800"/>
            <a:ext cx="5884500" cy="10359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855"/>
              </a:buClr>
              <a:buSzPts val="3000"/>
              <a:buFont typeface="Arial Black"/>
              <a:buNone/>
            </a:pPr>
            <a:r>
              <a:rPr lang="en-US" sz="3000">
                <a:solidFill>
                  <a:srgbClr val="002855"/>
                </a:solidFill>
                <a:latin typeface="Lexend Medium"/>
                <a:ea typeface="Lexend Medium"/>
                <a:cs typeface="Lexend Medium"/>
                <a:sym typeface="Lexend Medium"/>
              </a:rPr>
              <a:t>Questions?</a:t>
            </a:r>
            <a:endParaRPr>
              <a:latin typeface="Lexend Medium"/>
              <a:ea typeface="Lexend Medium"/>
              <a:cs typeface="Lexend Medium"/>
              <a:sym typeface="Lexend Medium"/>
            </a:endParaRPr>
          </a:p>
        </p:txBody>
      </p:sp>
      <p:sp>
        <p:nvSpPr>
          <p:cNvPr id="640" name="Google Shape;640;g31522e1001e_0_461"/>
          <p:cNvSpPr txBox="1"/>
          <p:nvPr>
            <p:ph idx="12" type="sldNum"/>
          </p:nvPr>
        </p:nvSpPr>
        <p:spPr>
          <a:xfrm>
            <a:off x="8439068" y="4822982"/>
            <a:ext cx="7050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
          <p:cNvSpPr txBox="1"/>
          <p:nvPr>
            <p:ph idx="1" type="body"/>
          </p:nvPr>
        </p:nvSpPr>
        <p:spPr>
          <a:xfrm>
            <a:off x="3542150" y="1428925"/>
            <a:ext cx="5320500" cy="2696100"/>
          </a:xfrm>
          <a:prstGeom prst="rect">
            <a:avLst/>
          </a:prstGeom>
          <a:noFill/>
          <a:ln>
            <a:noFill/>
          </a:ln>
        </p:spPr>
        <p:txBody>
          <a:bodyPr anchorCtr="0" anchor="t" bIns="34275" lIns="68575" spcFirstLastPara="1" rIns="68575" wrap="square" tIns="34275">
            <a:noAutofit/>
          </a:bodyPr>
          <a:lstStyle/>
          <a:p>
            <a:pPr indent="-330200" lvl="0" marL="457200" rtl="0" algn="l">
              <a:lnSpc>
                <a:spcPct val="150000"/>
              </a:lnSpc>
              <a:spcBef>
                <a:spcPts val="400"/>
              </a:spcBef>
              <a:spcAft>
                <a:spcPts val="0"/>
              </a:spcAft>
              <a:buSzPts val="1600"/>
              <a:buFont typeface="Lexend Light"/>
              <a:buChar char="●"/>
            </a:pPr>
            <a:r>
              <a:rPr lang="en-US" sz="1600">
                <a:latin typeface="Lexend Light"/>
                <a:ea typeface="Lexend Light"/>
                <a:cs typeface="Lexend Light"/>
                <a:sym typeface="Lexend Light"/>
              </a:rPr>
              <a:t>Used to generate, distribute, and use steam as a heat source or mechanical power</a:t>
            </a:r>
            <a:endParaRPr sz="1600">
              <a:latin typeface="Lexend Light"/>
              <a:ea typeface="Lexend Light"/>
              <a:cs typeface="Lexend Light"/>
              <a:sym typeface="Lexend Light"/>
            </a:endParaRPr>
          </a:p>
          <a:p>
            <a:pPr indent="-330200" lvl="0" marL="457200" rtl="0" algn="l">
              <a:lnSpc>
                <a:spcPct val="150000"/>
              </a:lnSpc>
              <a:spcBef>
                <a:spcPts val="0"/>
              </a:spcBef>
              <a:spcAft>
                <a:spcPts val="0"/>
              </a:spcAft>
              <a:buSzPts val="1600"/>
              <a:buFont typeface="Lexend Light"/>
              <a:buChar char="●"/>
            </a:pPr>
            <a:r>
              <a:rPr lang="en-US" sz="1600">
                <a:latin typeface="Lexend Light"/>
                <a:ea typeface="Lexend Light"/>
                <a:cs typeface="Lexend Light"/>
                <a:sym typeface="Lexend Light"/>
              </a:rPr>
              <a:t>Produced by boiling water and converting it into vapor, which carries heat energy that can be transferred to various processes</a:t>
            </a:r>
            <a:endParaRPr sz="1600">
              <a:latin typeface="Lexend Light"/>
              <a:ea typeface="Lexend Light"/>
              <a:cs typeface="Lexend Light"/>
              <a:sym typeface="Lexend Light"/>
            </a:endParaRPr>
          </a:p>
          <a:p>
            <a:pPr indent="-330200" lvl="0" marL="457200" rtl="0" algn="l">
              <a:lnSpc>
                <a:spcPct val="150000"/>
              </a:lnSpc>
              <a:spcBef>
                <a:spcPts val="0"/>
              </a:spcBef>
              <a:spcAft>
                <a:spcPts val="0"/>
              </a:spcAft>
              <a:buSzPts val="1600"/>
              <a:buFont typeface="Lexend Light"/>
              <a:buChar char="●"/>
            </a:pPr>
            <a:r>
              <a:rPr lang="en-US" sz="1600">
                <a:latin typeface="Lexend Light"/>
                <a:ea typeface="Lexend Light"/>
                <a:cs typeface="Lexend Light"/>
                <a:sym typeface="Lexend Light"/>
              </a:rPr>
              <a:t>Ideal to use in industries that require high-temperature heating or sterilization</a:t>
            </a:r>
            <a:endParaRPr sz="1600">
              <a:latin typeface="Lexend Light"/>
              <a:ea typeface="Lexend Light"/>
              <a:cs typeface="Lexend Light"/>
              <a:sym typeface="Lexend Light"/>
            </a:endParaRPr>
          </a:p>
        </p:txBody>
      </p:sp>
      <p:sp>
        <p:nvSpPr>
          <p:cNvPr id="296" name="Google Shape;296;p3"/>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888888"/>
              </a:buClr>
              <a:buSzPts val="900"/>
              <a:buFont typeface="Calibri"/>
              <a:buNone/>
            </a:pPr>
            <a:fld id="{00000000-1234-1234-1234-123412341234}" type="slidenum">
              <a:rPr lang="en-US"/>
              <a:t>‹#›</a:t>
            </a:fld>
            <a:endParaRPr/>
          </a:p>
        </p:txBody>
      </p:sp>
      <p:sp>
        <p:nvSpPr>
          <p:cNvPr id="297" name="Google Shape;297;p3"/>
          <p:cNvSpPr txBox="1"/>
          <p:nvPr/>
        </p:nvSpPr>
        <p:spPr>
          <a:xfrm>
            <a:off x="261225" y="0"/>
            <a:ext cx="7287900" cy="56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500" u="sng">
                <a:solidFill>
                  <a:srgbClr val="000000"/>
                </a:solidFill>
                <a:latin typeface="Lexend"/>
                <a:ea typeface="Lexend"/>
                <a:cs typeface="Lexend"/>
                <a:sym typeface="Lexend"/>
              </a:rPr>
              <a:t>Introduction of </a:t>
            </a:r>
            <a:r>
              <a:rPr lang="en-US" sz="3500" u="sng">
                <a:latin typeface="Lexend"/>
                <a:ea typeface="Lexend"/>
                <a:cs typeface="Lexend"/>
                <a:sym typeface="Lexend"/>
              </a:rPr>
              <a:t>Steam System</a:t>
            </a:r>
            <a:endParaRPr sz="3500">
              <a:solidFill>
                <a:srgbClr val="000000"/>
              </a:solidFill>
              <a:latin typeface="Lexend"/>
              <a:ea typeface="Lexend"/>
              <a:cs typeface="Lexend"/>
              <a:sym typeface="Lexend"/>
            </a:endParaRPr>
          </a:p>
        </p:txBody>
      </p:sp>
      <p:pic>
        <p:nvPicPr>
          <p:cNvPr id="298" name="Google Shape;298;p3"/>
          <p:cNvPicPr preferRelativeResize="0"/>
          <p:nvPr/>
        </p:nvPicPr>
        <p:blipFill>
          <a:blip r:embed="rId3">
            <a:alphaModFix/>
          </a:blip>
          <a:stretch>
            <a:fillRect/>
          </a:stretch>
        </p:blipFill>
        <p:spPr>
          <a:xfrm>
            <a:off x="307375" y="1207550"/>
            <a:ext cx="3138851" cy="313885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g314ee25c602_0_299"/>
          <p:cNvSpPr txBox="1"/>
          <p:nvPr>
            <p:ph idx="1" type="body"/>
          </p:nvPr>
        </p:nvSpPr>
        <p:spPr>
          <a:xfrm>
            <a:off x="707975" y="3052425"/>
            <a:ext cx="957000" cy="334800"/>
          </a:xfrm>
          <a:prstGeom prst="rect">
            <a:avLst/>
          </a:prstGeom>
          <a:noFill/>
          <a:ln>
            <a:noFill/>
          </a:ln>
        </p:spPr>
        <p:txBody>
          <a:bodyPr anchorCtr="0" anchor="t" bIns="34275" lIns="68575" spcFirstLastPara="1" rIns="68575" wrap="square" tIns="34275">
            <a:noAutofit/>
          </a:bodyPr>
          <a:lstStyle/>
          <a:p>
            <a:pPr indent="0" lvl="0" marL="0" rtl="0" algn="l">
              <a:lnSpc>
                <a:spcPct val="150000"/>
              </a:lnSpc>
              <a:spcBef>
                <a:spcPts val="400"/>
              </a:spcBef>
              <a:spcAft>
                <a:spcPts val="0"/>
              </a:spcAft>
              <a:buNone/>
            </a:pPr>
            <a:r>
              <a:rPr lang="en-US" sz="1600">
                <a:latin typeface="Lexend Light"/>
                <a:ea typeface="Lexend Light"/>
                <a:cs typeface="Lexend Light"/>
                <a:sym typeface="Lexend Light"/>
              </a:rPr>
              <a:t>Heating</a:t>
            </a:r>
            <a:endParaRPr sz="1600">
              <a:latin typeface="Lexend Light"/>
              <a:ea typeface="Lexend Light"/>
              <a:cs typeface="Lexend Light"/>
              <a:sym typeface="Lexend Light"/>
            </a:endParaRPr>
          </a:p>
        </p:txBody>
      </p:sp>
      <p:sp>
        <p:nvSpPr>
          <p:cNvPr id="305" name="Google Shape;305;g314ee25c602_0_299"/>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306" name="Google Shape;306;g314ee25c602_0_299"/>
          <p:cNvSpPr txBox="1"/>
          <p:nvPr/>
        </p:nvSpPr>
        <p:spPr>
          <a:xfrm>
            <a:off x="261225" y="0"/>
            <a:ext cx="7287900" cy="56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500" u="sng">
                <a:latin typeface="Lexend"/>
                <a:ea typeface="Lexend"/>
                <a:cs typeface="Lexend"/>
                <a:sym typeface="Lexend"/>
              </a:rPr>
              <a:t>Uses </a:t>
            </a:r>
            <a:r>
              <a:rPr lang="en-US" sz="3500" u="sng">
                <a:solidFill>
                  <a:srgbClr val="000000"/>
                </a:solidFill>
                <a:latin typeface="Lexend"/>
                <a:ea typeface="Lexend"/>
                <a:cs typeface="Lexend"/>
                <a:sym typeface="Lexend"/>
              </a:rPr>
              <a:t>of a </a:t>
            </a:r>
            <a:r>
              <a:rPr lang="en-US" sz="3500" u="sng">
                <a:latin typeface="Lexend"/>
                <a:ea typeface="Lexend"/>
                <a:cs typeface="Lexend"/>
                <a:sym typeface="Lexend"/>
              </a:rPr>
              <a:t>Steam System</a:t>
            </a:r>
            <a:endParaRPr sz="3500">
              <a:solidFill>
                <a:srgbClr val="000000"/>
              </a:solidFill>
              <a:latin typeface="Lexend"/>
              <a:ea typeface="Lexend"/>
              <a:cs typeface="Lexend"/>
              <a:sym typeface="Lexend"/>
            </a:endParaRPr>
          </a:p>
        </p:txBody>
      </p:sp>
      <p:pic>
        <p:nvPicPr>
          <p:cNvPr id="307" name="Google Shape;307;g314ee25c602_0_299"/>
          <p:cNvPicPr preferRelativeResize="0"/>
          <p:nvPr/>
        </p:nvPicPr>
        <p:blipFill>
          <a:blip r:embed="rId3">
            <a:alphaModFix/>
          </a:blip>
          <a:stretch>
            <a:fillRect/>
          </a:stretch>
        </p:blipFill>
        <p:spPr>
          <a:xfrm>
            <a:off x="454950" y="1554475"/>
            <a:ext cx="1463040" cy="1463040"/>
          </a:xfrm>
          <a:prstGeom prst="rect">
            <a:avLst/>
          </a:prstGeom>
          <a:noFill/>
          <a:ln cap="flat" cmpd="sng" w="9525">
            <a:solidFill>
              <a:schemeClr val="dk1"/>
            </a:solidFill>
            <a:prstDash val="solid"/>
            <a:round/>
            <a:headEnd len="sm" w="sm" type="none"/>
            <a:tailEnd len="sm" w="sm" type="none"/>
          </a:ln>
        </p:spPr>
      </p:pic>
      <p:pic>
        <p:nvPicPr>
          <p:cNvPr id="308" name="Google Shape;308;g314ee25c602_0_299"/>
          <p:cNvPicPr preferRelativeResize="0"/>
          <p:nvPr/>
        </p:nvPicPr>
        <p:blipFill>
          <a:blip r:embed="rId4">
            <a:alphaModFix/>
          </a:blip>
          <a:stretch>
            <a:fillRect/>
          </a:stretch>
        </p:blipFill>
        <p:spPr>
          <a:xfrm>
            <a:off x="2090945" y="1554475"/>
            <a:ext cx="1463040" cy="1463040"/>
          </a:xfrm>
          <a:prstGeom prst="rect">
            <a:avLst/>
          </a:prstGeom>
          <a:noFill/>
          <a:ln cap="flat" cmpd="sng" w="9525">
            <a:solidFill>
              <a:schemeClr val="dk1"/>
            </a:solidFill>
            <a:prstDash val="solid"/>
            <a:round/>
            <a:headEnd len="sm" w="sm" type="none"/>
            <a:tailEnd len="sm" w="sm" type="none"/>
          </a:ln>
        </p:spPr>
      </p:pic>
      <p:pic>
        <p:nvPicPr>
          <p:cNvPr id="309" name="Google Shape;309;g314ee25c602_0_299"/>
          <p:cNvPicPr preferRelativeResize="0"/>
          <p:nvPr/>
        </p:nvPicPr>
        <p:blipFill>
          <a:blip r:embed="rId5">
            <a:alphaModFix/>
          </a:blip>
          <a:stretch>
            <a:fillRect/>
          </a:stretch>
        </p:blipFill>
        <p:spPr>
          <a:xfrm>
            <a:off x="3726915" y="1554475"/>
            <a:ext cx="1463040" cy="1463040"/>
          </a:xfrm>
          <a:prstGeom prst="rect">
            <a:avLst/>
          </a:prstGeom>
          <a:noFill/>
          <a:ln cap="flat" cmpd="sng" w="9525">
            <a:solidFill>
              <a:schemeClr val="dk1"/>
            </a:solidFill>
            <a:prstDash val="solid"/>
            <a:round/>
            <a:headEnd len="sm" w="sm" type="none"/>
            <a:tailEnd len="sm" w="sm" type="none"/>
          </a:ln>
        </p:spPr>
      </p:pic>
      <p:pic>
        <p:nvPicPr>
          <p:cNvPr id="310" name="Google Shape;310;g314ee25c602_0_299"/>
          <p:cNvPicPr preferRelativeResize="0"/>
          <p:nvPr/>
        </p:nvPicPr>
        <p:blipFill>
          <a:blip r:embed="rId6">
            <a:alphaModFix/>
          </a:blip>
          <a:stretch>
            <a:fillRect/>
          </a:stretch>
        </p:blipFill>
        <p:spPr>
          <a:xfrm>
            <a:off x="5362910" y="1554475"/>
            <a:ext cx="1463040" cy="1463040"/>
          </a:xfrm>
          <a:prstGeom prst="rect">
            <a:avLst/>
          </a:prstGeom>
          <a:noFill/>
          <a:ln cap="flat" cmpd="sng" w="9525">
            <a:solidFill>
              <a:schemeClr val="dk2"/>
            </a:solidFill>
            <a:prstDash val="solid"/>
            <a:round/>
            <a:headEnd len="sm" w="sm" type="none"/>
            <a:tailEnd len="sm" w="sm" type="none"/>
          </a:ln>
        </p:spPr>
      </p:pic>
      <p:pic>
        <p:nvPicPr>
          <p:cNvPr id="311" name="Google Shape;311;g314ee25c602_0_299"/>
          <p:cNvPicPr preferRelativeResize="0"/>
          <p:nvPr/>
        </p:nvPicPr>
        <p:blipFill>
          <a:blip r:embed="rId7">
            <a:alphaModFix/>
          </a:blip>
          <a:stretch>
            <a:fillRect/>
          </a:stretch>
        </p:blipFill>
        <p:spPr>
          <a:xfrm>
            <a:off x="6998900" y="1554477"/>
            <a:ext cx="1463040" cy="1463040"/>
          </a:xfrm>
          <a:prstGeom prst="rect">
            <a:avLst/>
          </a:prstGeom>
          <a:noFill/>
          <a:ln cap="flat" cmpd="sng" w="9525">
            <a:solidFill>
              <a:schemeClr val="dk1"/>
            </a:solidFill>
            <a:prstDash val="solid"/>
            <a:round/>
            <a:headEnd len="sm" w="sm" type="none"/>
            <a:tailEnd len="sm" w="sm" type="none"/>
          </a:ln>
        </p:spPr>
      </p:pic>
      <p:sp>
        <p:nvSpPr>
          <p:cNvPr id="312" name="Google Shape;312;g314ee25c602_0_299"/>
          <p:cNvSpPr txBox="1"/>
          <p:nvPr>
            <p:ph idx="1" type="body"/>
          </p:nvPr>
        </p:nvSpPr>
        <p:spPr>
          <a:xfrm>
            <a:off x="2217500" y="3052425"/>
            <a:ext cx="1209900" cy="674100"/>
          </a:xfrm>
          <a:prstGeom prst="rect">
            <a:avLst/>
          </a:prstGeom>
          <a:noFill/>
          <a:ln>
            <a:noFill/>
          </a:ln>
        </p:spPr>
        <p:txBody>
          <a:bodyPr anchorCtr="0" anchor="t" bIns="34275" lIns="68575" spcFirstLastPara="1" rIns="68575" wrap="square" tIns="34275">
            <a:noAutofit/>
          </a:bodyPr>
          <a:lstStyle/>
          <a:p>
            <a:pPr indent="0" lvl="0" marL="0" rtl="0" algn="ctr">
              <a:lnSpc>
                <a:spcPct val="150000"/>
              </a:lnSpc>
              <a:spcBef>
                <a:spcPts val="400"/>
              </a:spcBef>
              <a:spcAft>
                <a:spcPts val="0"/>
              </a:spcAft>
              <a:buNone/>
            </a:pPr>
            <a:r>
              <a:rPr lang="en-US" sz="1600">
                <a:latin typeface="Lexend Light"/>
                <a:ea typeface="Lexend Light"/>
                <a:cs typeface="Lexend Light"/>
                <a:sym typeface="Lexend Light"/>
              </a:rPr>
              <a:t>Power Generation</a:t>
            </a:r>
            <a:endParaRPr sz="1600">
              <a:latin typeface="Lexend Light"/>
              <a:ea typeface="Lexend Light"/>
              <a:cs typeface="Lexend Light"/>
              <a:sym typeface="Lexend Light"/>
            </a:endParaRPr>
          </a:p>
        </p:txBody>
      </p:sp>
      <p:sp>
        <p:nvSpPr>
          <p:cNvPr id="313" name="Google Shape;313;g314ee25c602_0_299"/>
          <p:cNvSpPr txBox="1"/>
          <p:nvPr>
            <p:ph idx="1" type="body"/>
          </p:nvPr>
        </p:nvSpPr>
        <p:spPr>
          <a:xfrm>
            <a:off x="3790189" y="3052425"/>
            <a:ext cx="1336500" cy="674100"/>
          </a:xfrm>
          <a:prstGeom prst="rect">
            <a:avLst/>
          </a:prstGeom>
          <a:noFill/>
          <a:ln>
            <a:noFill/>
          </a:ln>
        </p:spPr>
        <p:txBody>
          <a:bodyPr anchorCtr="0" anchor="t" bIns="34275" lIns="68575" spcFirstLastPara="1" rIns="68575" wrap="square" tIns="34275">
            <a:noAutofit/>
          </a:bodyPr>
          <a:lstStyle/>
          <a:p>
            <a:pPr indent="0" lvl="0" marL="0" rtl="0" algn="ctr">
              <a:lnSpc>
                <a:spcPct val="150000"/>
              </a:lnSpc>
              <a:spcBef>
                <a:spcPts val="400"/>
              </a:spcBef>
              <a:spcAft>
                <a:spcPts val="0"/>
              </a:spcAft>
              <a:buNone/>
            </a:pPr>
            <a:r>
              <a:rPr lang="en-US" sz="1600">
                <a:latin typeface="Lexend Light"/>
                <a:ea typeface="Lexend Light"/>
                <a:cs typeface="Lexend Light"/>
                <a:sym typeface="Lexend Light"/>
              </a:rPr>
              <a:t>Sterilization</a:t>
            </a:r>
            <a:endParaRPr sz="1600">
              <a:latin typeface="Lexend Light"/>
              <a:ea typeface="Lexend Light"/>
              <a:cs typeface="Lexend Light"/>
              <a:sym typeface="Lexend Light"/>
            </a:endParaRPr>
          </a:p>
        </p:txBody>
      </p:sp>
      <p:sp>
        <p:nvSpPr>
          <p:cNvPr id="314" name="Google Shape;314;g314ee25c602_0_299"/>
          <p:cNvSpPr txBox="1"/>
          <p:nvPr>
            <p:ph idx="1" type="body"/>
          </p:nvPr>
        </p:nvSpPr>
        <p:spPr>
          <a:xfrm>
            <a:off x="5426164" y="3052425"/>
            <a:ext cx="1336500" cy="674100"/>
          </a:xfrm>
          <a:prstGeom prst="rect">
            <a:avLst/>
          </a:prstGeom>
          <a:noFill/>
          <a:ln>
            <a:noFill/>
          </a:ln>
        </p:spPr>
        <p:txBody>
          <a:bodyPr anchorCtr="0" anchor="t" bIns="34275" lIns="68575" spcFirstLastPara="1" rIns="68575" wrap="square" tIns="34275">
            <a:noAutofit/>
          </a:bodyPr>
          <a:lstStyle/>
          <a:p>
            <a:pPr indent="0" lvl="0" marL="0" rtl="0" algn="ctr">
              <a:lnSpc>
                <a:spcPct val="150000"/>
              </a:lnSpc>
              <a:spcBef>
                <a:spcPts val="400"/>
              </a:spcBef>
              <a:spcAft>
                <a:spcPts val="0"/>
              </a:spcAft>
              <a:buNone/>
            </a:pPr>
            <a:r>
              <a:rPr lang="en-US" sz="1600">
                <a:latin typeface="Lexend Light"/>
                <a:ea typeface="Lexend Light"/>
                <a:cs typeface="Lexend Light"/>
                <a:sym typeface="Lexend Light"/>
              </a:rPr>
              <a:t>HVAC</a:t>
            </a:r>
            <a:endParaRPr sz="1600">
              <a:latin typeface="Lexend Light"/>
              <a:ea typeface="Lexend Light"/>
              <a:cs typeface="Lexend Light"/>
              <a:sym typeface="Lexend Light"/>
            </a:endParaRPr>
          </a:p>
        </p:txBody>
      </p:sp>
      <p:sp>
        <p:nvSpPr>
          <p:cNvPr id="315" name="Google Shape;315;g314ee25c602_0_299"/>
          <p:cNvSpPr txBox="1"/>
          <p:nvPr>
            <p:ph idx="1" type="body"/>
          </p:nvPr>
        </p:nvSpPr>
        <p:spPr>
          <a:xfrm>
            <a:off x="7062164" y="3052425"/>
            <a:ext cx="1336500" cy="674100"/>
          </a:xfrm>
          <a:prstGeom prst="rect">
            <a:avLst/>
          </a:prstGeom>
          <a:noFill/>
          <a:ln>
            <a:noFill/>
          </a:ln>
        </p:spPr>
        <p:txBody>
          <a:bodyPr anchorCtr="0" anchor="t" bIns="34275" lIns="68575" spcFirstLastPara="1" rIns="68575" wrap="square" tIns="34275">
            <a:noAutofit/>
          </a:bodyPr>
          <a:lstStyle/>
          <a:p>
            <a:pPr indent="0" lvl="0" marL="0" rtl="0" algn="ctr">
              <a:lnSpc>
                <a:spcPct val="150000"/>
              </a:lnSpc>
              <a:spcBef>
                <a:spcPts val="400"/>
              </a:spcBef>
              <a:spcAft>
                <a:spcPts val="0"/>
              </a:spcAft>
              <a:buNone/>
            </a:pPr>
            <a:r>
              <a:rPr lang="en-US" sz="1600">
                <a:latin typeface="Lexend Light"/>
                <a:ea typeface="Lexend Light"/>
                <a:cs typeface="Lexend Light"/>
                <a:sym typeface="Lexend Light"/>
              </a:rPr>
              <a:t>Process Steam</a:t>
            </a:r>
            <a:endParaRPr sz="1600">
              <a:latin typeface="Lexend Light"/>
              <a:ea typeface="Lexend Light"/>
              <a:cs typeface="Lexend Light"/>
              <a:sym typeface="Lexend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314ee25c602_0_316"/>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322" name="Google Shape;322;g314ee25c602_0_316"/>
          <p:cNvSpPr txBox="1"/>
          <p:nvPr/>
        </p:nvSpPr>
        <p:spPr>
          <a:xfrm>
            <a:off x="261225" y="0"/>
            <a:ext cx="7287900" cy="56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500" u="sng">
                <a:latin typeface="Lexend"/>
                <a:ea typeface="Lexend"/>
                <a:cs typeface="Lexend"/>
                <a:sym typeface="Lexend"/>
              </a:rPr>
              <a:t>Components</a:t>
            </a:r>
            <a:r>
              <a:rPr lang="en-US" sz="3500" u="sng">
                <a:latin typeface="Lexend"/>
                <a:ea typeface="Lexend"/>
                <a:cs typeface="Lexend"/>
                <a:sym typeface="Lexend"/>
              </a:rPr>
              <a:t> </a:t>
            </a:r>
            <a:r>
              <a:rPr lang="en-US" sz="3500" u="sng">
                <a:solidFill>
                  <a:srgbClr val="000000"/>
                </a:solidFill>
                <a:latin typeface="Lexend"/>
                <a:ea typeface="Lexend"/>
                <a:cs typeface="Lexend"/>
                <a:sym typeface="Lexend"/>
              </a:rPr>
              <a:t>of a </a:t>
            </a:r>
            <a:r>
              <a:rPr lang="en-US" sz="3500" u="sng">
                <a:latin typeface="Lexend"/>
                <a:ea typeface="Lexend"/>
                <a:cs typeface="Lexend"/>
                <a:sym typeface="Lexend"/>
              </a:rPr>
              <a:t>Steam System</a:t>
            </a:r>
            <a:endParaRPr sz="3500">
              <a:solidFill>
                <a:srgbClr val="000000"/>
              </a:solidFill>
              <a:latin typeface="Lexend"/>
              <a:ea typeface="Lexend"/>
              <a:cs typeface="Lexend"/>
              <a:sym typeface="Lexend"/>
            </a:endParaRPr>
          </a:p>
        </p:txBody>
      </p:sp>
      <p:sp>
        <p:nvSpPr>
          <p:cNvPr id="323" name="Google Shape;323;g314ee25c602_0_316"/>
          <p:cNvSpPr txBox="1"/>
          <p:nvPr>
            <p:ph idx="1" type="body"/>
          </p:nvPr>
        </p:nvSpPr>
        <p:spPr>
          <a:xfrm>
            <a:off x="2477400" y="4240525"/>
            <a:ext cx="4189200" cy="320100"/>
          </a:xfrm>
          <a:prstGeom prst="rect">
            <a:avLst/>
          </a:prstGeom>
          <a:noFill/>
          <a:ln>
            <a:noFill/>
          </a:ln>
        </p:spPr>
        <p:txBody>
          <a:bodyPr anchorCtr="0" anchor="t" bIns="34275" lIns="68575" spcFirstLastPara="1" rIns="68575" wrap="square" tIns="34275">
            <a:noAutofit/>
          </a:bodyPr>
          <a:lstStyle/>
          <a:p>
            <a:pPr indent="0" lvl="0" marL="0" rtl="0" algn="ctr">
              <a:lnSpc>
                <a:spcPct val="150000"/>
              </a:lnSpc>
              <a:spcBef>
                <a:spcPts val="400"/>
              </a:spcBef>
              <a:spcAft>
                <a:spcPts val="0"/>
              </a:spcAft>
              <a:buNone/>
            </a:pPr>
            <a:r>
              <a:rPr i="1" lang="en-US" sz="1600">
                <a:latin typeface="Lexend ExtraLight"/>
                <a:ea typeface="Lexend ExtraLight"/>
                <a:cs typeface="Lexend ExtraLight"/>
                <a:sym typeface="Lexend ExtraLight"/>
              </a:rPr>
              <a:t>Figure: Components of a steam system</a:t>
            </a:r>
            <a:endParaRPr i="1" sz="1600">
              <a:latin typeface="Lexend ExtraLight"/>
              <a:ea typeface="Lexend ExtraLight"/>
              <a:cs typeface="Lexend ExtraLight"/>
              <a:sym typeface="Lexend ExtraLight"/>
            </a:endParaRPr>
          </a:p>
        </p:txBody>
      </p:sp>
      <p:pic>
        <p:nvPicPr>
          <p:cNvPr id="324" name="Google Shape;324;g314ee25c602_0_316"/>
          <p:cNvPicPr preferRelativeResize="0"/>
          <p:nvPr/>
        </p:nvPicPr>
        <p:blipFill>
          <a:blip r:embed="rId3">
            <a:alphaModFix/>
          </a:blip>
          <a:stretch>
            <a:fillRect/>
          </a:stretch>
        </p:blipFill>
        <p:spPr>
          <a:xfrm>
            <a:off x="1663926" y="787025"/>
            <a:ext cx="5816150" cy="338237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29" name="Shape 329"/>
        <p:cNvGrpSpPr/>
        <p:nvPr/>
      </p:nvGrpSpPr>
      <p:grpSpPr>
        <a:xfrm>
          <a:off x="0" y="0"/>
          <a:ext cx="0" cy="0"/>
          <a:chOff x="0" y="0"/>
          <a:chExt cx="0" cy="0"/>
        </a:xfrm>
      </p:grpSpPr>
      <p:sp>
        <p:nvSpPr>
          <p:cNvPr id="330" name="Google Shape;330;g314ee25c602_0_574"/>
          <p:cNvSpPr txBox="1"/>
          <p:nvPr>
            <p:ph type="title"/>
          </p:nvPr>
        </p:nvSpPr>
        <p:spPr>
          <a:xfrm>
            <a:off x="2365825" y="2148800"/>
            <a:ext cx="5884500" cy="10359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rgbClr val="002855"/>
              </a:buClr>
              <a:buSzPts val="3000"/>
              <a:buFont typeface="Arial Black"/>
              <a:buNone/>
            </a:pPr>
            <a:r>
              <a:rPr lang="en-US" sz="3000">
                <a:solidFill>
                  <a:srgbClr val="002855"/>
                </a:solidFill>
                <a:latin typeface="Lexend Medium"/>
                <a:ea typeface="Lexend Medium"/>
                <a:cs typeface="Lexend Medium"/>
                <a:sym typeface="Lexend Medium"/>
              </a:rPr>
              <a:t>Navigating </a:t>
            </a:r>
            <a:r>
              <a:rPr lang="en-US" sz="3000">
                <a:solidFill>
                  <a:srgbClr val="002855"/>
                </a:solidFill>
                <a:latin typeface="Lexend Medium"/>
                <a:ea typeface="Lexend Medium"/>
                <a:cs typeface="Lexend Medium"/>
                <a:sym typeface="Lexend Medium"/>
              </a:rPr>
              <a:t>Steam Module</a:t>
            </a:r>
            <a:endParaRPr>
              <a:latin typeface="Lexend Medium"/>
              <a:ea typeface="Lexend Medium"/>
              <a:cs typeface="Lexend Medium"/>
              <a:sym typeface="Lexend Medium"/>
            </a:endParaRPr>
          </a:p>
        </p:txBody>
      </p:sp>
      <p:sp>
        <p:nvSpPr>
          <p:cNvPr id="331" name="Google Shape;331;g314ee25c602_0_574"/>
          <p:cNvSpPr txBox="1"/>
          <p:nvPr>
            <p:ph idx="12" type="sldNum"/>
          </p:nvPr>
        </p:nvSpPr>
        <p:spPr>
          <a:xfrm>
            <a:off x="8439068" y="4822982"/>
            <a:ext cx="7050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g314ee25c602_0_561"/>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338" name="Google Shape;338;g314ee25c602_0_561"/>
          <p:cNvSpPr txBox="1"/>
          <p:nvPr/>
        </p:nvSpPr>
        <p:spPr>
          <a:xfrm>
            <a:off x="202200" y="0"/>
            <a:ext cx="7287900" cy="56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200" u="sng">
                <a:latin typeface="Lexend"/>
                <a:ea typeface="Lexend"/>
                <a:cs typeface="Lexend"/>
                <a:sym typeface="Lexend"/>
              </a:rPr>
              <a:t>Introduction to MEASUR Module</a:t>
            </a:r>
            <a:endParaRPr sz="3200">
              <a:solidFill>
                <a:srgbClr val="000000"/>
              </a:solidFill>
              <a:latin typeface="Lexend"/>
              <a:ea typeface="Lexend"/>
              <a:cs typeface="Lexend"/>
              <a:sym typeface="Lexend"/>
            </a:endParaRPr>
          </a:p>
        </p:txBody>
      </p:sp>
      <p:pic>
        <p:nvPicPr>
          <p:cNvPr id="339" name="Google Shape;339;g314ee25c602_0_561"/>
          <p:cNvPicPr preferRelativeResize="0"/>
          <p:nvPr/>
        </p:nvPicPr>
        <p:blipFill>
          <a:blip r:embed="rId3">
            <a:alphaModFix/>
          </a:blip>
          <a:stretch>
            <a:fillRect/>
          </a:stretch>
        </p:blipFill>
        <p:spPr>
          <a:xfrm>
            <a:off x="457200" y="594360"/>
            <a:ext cx="8229602" cy="4114800"/>
          </a:xfrm>
          <a:prstGeom prst="rect">
            <a:avLst/>
          </a:prstGeom>
          <a:noFill/>
          <a:ln cap="flat" cmpd="sng" w="9525">
            <a:solidFill>
              <a:schemeClr val="dk1"/>
            </a:solidFill>
            <a:prstDash val="solid"/>
            <a:round/>
            <a:headEnd len="sm" w="sm" type="none"/>
            <a:tailEnd len="sm" w="sm" type="none"/>
          </a:ln>
        </p:spPr>
      </p:pic>
      <p:sp>
        <p:nvSpPr>
          <p:cNvPr id="340" name="Google Shape;340;g314ee25c602_0_561"/>
          <p:cNvSpPr/>
          <p:nvPr/>
        </p:nvSpPr>
        <p:spPr>
          <a:xfrm>
            <a:off x="6390625" y="3542150"/>
            <a:ext cx="848700" cy="797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41" name="Google Shape;341;g314ee25c602_0_561"/>
          <p:cNvSpPr/>
          <p:nvPr/>
        </p:nvSpPr>
        <p:spPr>
          <a:xfrm>
            <a:off x="742750" y="4339250"/>
            <a:ext cx="1235100" cy="1401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14ee25c602_0_289"/>
          <p:cNvSpPr txBox="1"/>
          <p:nvPr>
            <p:ph idx="1" type="body"/>
          </p:nvPr>
        </p:nvSpPr>
        <p:spPr>
          <a:xfrm>
            <a:off x="628650" y="873450"/>
            <a:ext cx="7886700" cy="3396600"/>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Clr>
                <a:schemeClr val="dk1"/>
              </a:buClr>
              <a:buSzPts val="1500"/>
              <a:buNone/>
            </a:pPr>
            <a:r>
              <a:t/>
            </a:r>
            <a:endParaRPr i="0" sz="1400" u="none" strike="noStrike">
              <a:solidFill>
                <a:srgbClr val="0D0D0D"/>
              </a:solidFill>
              <a:latin typeface="Lexend Light"/>
              <a:ea typeface="Lexend Light"/>
              <a:cs typeface="Lexend Light"/>
              <a:sym typeface="Lexend Light"/>
            </a:endParaRPr>
          </a:p>
          <a:p>
            <a:pPr indent="0" lvl="0" marL="0" rtl="0" algn="l">
              <a:lnSpc>
                <a:spcPct val="115000"/>
              </a:lnSpc>
              <a:spcBef>
                <a:spcPts val="800"/>
              </a:spcBef>
              <a:spcAft>
                <a:spcPts val="0"/>
              </a:spcAft>
              <a:buClr>
                <a:srgbClr val="0D0D0D"/>
              </a:buClr>
              <a:buSzPts val="1500"/>
              <a:buNone/>
            </a:pPr>
            <a:r>
              <a:rPr i="0" lang="en-US" sz="1600" u="none" strike="noStrike">
                <a:solidFill>
                  <a:srgbClr val="0D0D0D"/>
                </a:solidFill>
                <a:latin typeface="Lexend"/>
                <a:ea typeface="Lexend"/>
                <a:cs typeface="Lexend"/>
                <a:sym typeface="Lexend"/>
              </a:rPr>
              <a:t>Key Features:</a:t>
            </a:r>
            <a:endParaRPr sz="1600">
              <a:latin typeface="Lexend"/>
              <a:ea typeface="Lexend"/>
              <a:cs typeface="Lexend"/>
              <a:sym typeface="Lexend"/>
            </a:endParaRPr>
          </a:p>
          <a:p>
            <a:pPr indent="-165100" lvl="0" marL="177800" rtl="0" algn="l">
              <a:lnSpc>
                <a:spcPct val="115000"/>
              </a:lnSpc>
              <a:spcBef>
                <a:spcPts val="800"/>
              </a:spcBef>
              <a:spcAft>
                <a:spcPts val="0"/>
              </a:spcAft>
              <a:buClr>
                <a:schemeClr val="dk1"/>
              </a:buClr>
              <a:buSzPts val="1400"/>
              <a:buFont typeface="Lexend Light"/>
              <a:buChar char="•"/>
            </a:pPr>
            <a:r>
              <a:rPr lang="en-US" sz="1400" u="sng">
                <a:latin typeface="Lexend Light"/>
                <a:ea typeface="Lexend Light"/>
                <a:cs typeface="Lexend Light"/>
                <a:sym typeface="Lexend Light"/>
              </a:rPr>
              <a:t>Identify Energy Savings:</a:t>
            </a:r>
            <a:endParaRPr sz="1400">
              <a:latin typeface="Lexend Light"/>
              <a:ea typeface="Lexend Light"/>
              <a:cs typeface="Lexend Light"/>
              <a:sym typeface="Lexend Light"/>
            </a:endParaRPr>
          </a:p>
          <a:p>
            <a:pPr indent="-177800" lvl="1" marL="520700" rtl="0" algn="l">
              <a:lnSpc>
                <a:spcPct val="115000"/>
              </a:lnSpc>
              <a:spcBef>
                <a:spcPts val="400"/>
              </a:spcBef>
              <a:spcAft>
                <a:spcPts val="0"/>
              </a:spcAft>
              <a:buClr>
                <a:schemeClr val="dk1"/>
              </a:buClr>
              <a:buSzPts val="1400"/>
              <a:buFont typeface="Lexend Light"/>
              <a:buChar char="•"/>
            </a:pPr>
            <a:r>
              <a:rPr lang="en-US" sz="1400">
                <a:latin typeface="Lexend Light"/>
                <a:ea typeface="Lexend Light"/>
                <a:cs typeface="Lexend Light"/>
                <a:sym typeface="Lexend Light"/>
              </a:rPr>
              <a:t>Evaluates potential energy savings in steam systems.</a:t>
            </a:r>
            <a:endParaRPr sz="1400">
              <a:latin typeface="Lexend Light"/>
              <a:ea typeface="Lexend Light"/>
              <a:cs typeface="Lexend Light"/>
              <a:sym typeface="Lexend Light"/>
            </a:endParaRPr>
          </a:p>
          <a:p>
            <a:pPr indent="-165100" lvl="1" marL="177800" rtl="0" algn="l">
              <a:lnSpc>
                <a:spcPct val="115000"/>
              </a:lnSpc>
              <a:spcBef>
                <a:spcPts val="800"/>
              </a:spcBef>
              <a:spcAft>
                <a:spcPts val="0"/>
              </a:spcAft>
              <a:buClr>
                <a:schemeClr val="dk1"/>
              </a:buClr>
              <a:buSzPts val="1400"/>
              <a:buFont typeface="Lexend Light"/>
              <a:buChar char="•"/>
            </a:pPr>
            <a:r>
              <a:rPr lang="en-US" sz="1400" u="sng">
                <a:latin typeface="Lexend Light"/>
                <a:ea typeface="Lexend Light"/>
                <a:cs typeface="Lexend Light"/>
                <a:sym typeface="Lexend Light"/>
              </a:rPr>
              <a:t>Comprehensive Analysis:</a:t>
            </a:r>
            <a:endParaRPr sz="1400">
              <a:latin typeface="Lexend Light"/>
              <a:ea typeface="Lexend Light"/>
              <a:cs typeface="Lexend Light"/>
              <a:sym typeface="Lexend Light"/>
            </a:endParaRPr>
          </a:p>
          <a:p>
            <a:pPr indent="-177800" lvl="1" marL="520700" rtl="0" algn="l">
              <a:lnSpc>
                <a:spcPct val="115000"/>
              </a:lnSpc>
              <a:spcBef>
                <a:spcPts val="400"/>
              </a:spcBef>
              <a:spcAft>
                <a:spcPts val="0"/>
              </a:spcAft>
              <a:buClr>
                <a:schemeClr val="dk1"/>
              </a:buClr>
              <a:buSzPts val="1400"/>
              <a:buFont typeface="Lexend Light"/>
              <a:buChar char="•"/>
            </a:pPr>
            <a:r>
              <a:rPr lang="en-US" sz="1400">
                <a:latin typeface="Lexend Light"/>
                <a:ea typeface="Lexend Light"/>
                <a:cs typeface="Lexend Light"/>
                <a:sym typeface="Lexend Light"/>
              </a:rPr>
              <a:t>Assesses boilers, turbines, and flash tanks.</a:t>
            </a:r>
            <a:endParaRPr sz="1400">
              <a:latin typeface="Lexend Light"/>
              <a:ea typeface="Lexend Light"/>
              <a:cs typeface="Lexend Light"/>
              <a:sym typeface="Lexend Light"/>
            </a:endParaRPr>
          </a:p>
          <a:p>
            <a:pPr indent="-165100" lvl="1" marL="177800" rtl="0" algn="l">
              <a:lnSpc>
                <a:spcPct val="115000"/>
              </a:lnSpc>
              <a:spcBef>
                <a:spcPts val="800"/>
              </a:spcBef>
              <a:spcAft>
                <a:spcPts val="0"/>
              </a:spcAft>
              <a:buClr>
                <a:schemeClr val="dk1"/>
              </a:buClr>
              <a:buSzPts val="1400"/>
              <a:buFont typeface="Lexend Light"/>
              <a:buChar char="•"/>
            </a:pPr>
            <a:r>
              <a:rPr lang="en-US" sz="1400" u="sng">
                <a:latin typeface="Lexend Light"/>
                <a:ea typeface="Lexend Light"/>
                <a:cs typeface="Lexend Light"/>
                <a:sym typeface="Lexend Light"/>
              </a:rPr>
              <a:t>Scenario Testing:</a:t>
            </a:r>
            <a:endParaRPr sz="1400">
              <a:latin typeface="Lexend Light"/>
              <a:ea typeface="Lexend Light"/>
              <a:cs typeface="Lexend Light"/>
              <a:sym typeface="Lexend Light"/>
            </a:endParaRPr>
          </a:p>
          <a:p>
            <a:pPr indent="-177800" lvl="1" marL="520700" rtl="0" algn="l">
              <a:lnSpc>
                <a:spcPct val="115000"/>
              </a:lnSpc>
              <a:spcBef>
                <a:spcPts val="400"/>
              </a:spcBef>
              <a:spcAft>
                <a:spcPts val="0"/>
              </a:spcAft>
              <a:buClr>
                <a:schemeClr val="dk1"/>
              </a:buClr>
              <a:buSzPts val="1400"/>
              <a:buFont typeface="Lexend Light"/>
              <a:buChar char="•"/>
            </a:pPr>
            <a:r>
              <a:rPr lang="en-US" sz="1400">
                <a:latin typeface="Lexend Light"/>
                <a:ea typeface="Lexend Light"/>
                <a:cs typeface="Lexend Light"/>
                <a:sym typeface="Lexend Light"/>
              </a:rPr>
              <a:t>Tests "what-if" scenarios for energy reduction.</a:t>
            </a:r>
            <a:endParaRPr sz="1400">
              <a:latin typeface="Lexend Light"/>
              <a:ea typeface="Lexend Light"/>
              <a:cs typeface="Lexend Light"/>
              <a:sym typeface="Lexend Light"/>
            </a:endParaRPr>
          </a:p>
          <a:p>
            <a:pPr indent="-165100" lvl="1" marL="177800" rtl="0" algn="l">
              <a:lnSpc>
                <a:spcPct val="115000"/>
              </a:lnSpc>
              <a:spcBef>
                <a:spcPts val="800"/>
              </a:spcBef>
              <a:spcAft>
                <a:spcPts val="0"/>
              </a:spcAft>
              <a:buClr>
                <a:schemeClr val="dk1"/>
              </a:buClr>
              <a:buSzPts val="1400"/>
              <a:buFont typeface="Lexend Light"/>
              <a:buChar char="•"/>
            </a:pPr>
            <a:r>
              <a:rPr lang="en-US" sz="1400" u="sng">
                <a:latin typeface="Lexend Light"/>
                <a:ea typeface="Lexend Light"/>
                <a:cs typeface="Lexend Light"/>
                <a:sym typeface="Lexend Light"/>
              </a:rPr>
              <a:t>Optimize Efficiency:</a:t>
            </a:r>
            <a:endParaRPr sz="1400">
              <a:latin typeface="Lexend Light"/>
              <a:ea typeface="Lexend Light"/>
              <a:cs typeface="Lexend Light"/>
              <a:sym typeface="Lexend Light"/>
            </a:endParaRPr>
          </a:p>
          <a:p>
            <a:pPr indent="-177800" lvl="1" marL="520700" rtl="0" algn="l">
              <a:lnSpc>
                <a:spcPct val="115000"/>
              </a:lnSpc>
              <a:spcBef>
                <a:spcPts val="400"/>
              </a:spcBef>
              <a:spcAft>
                <a:spcPts val="0"/>
              </a:spcAft>
              <a:buClr>
                <a:schemeClr val="dk1"/>
              </a:buClr>
              <a:buSzPts val="1400"/>
              <a:buFont typeface="Lexend Light"/>
              <a:buChar char="•"/>
            </a:pPr>
            <a:r>
              <a:rPr lang="en-US" sz="1400">
                <a:latin typeface="Lexend Light"/>
                <a:ea typeface="Lexend Light"/>
                <a:cs typeface="Lexend Light"/>
                <a:sym typeface="Lexend Light"/>
              </a:rPr>
              <a:t>Helps industrial users improve steam system performance.</a:t>
            </a:r>
            <a:endParaRPr sz="1400">
              <a:latin typeface="Lexend Light"/>
              <a:ea typeface="Lexend Light"/>
              <a:cs typeface="Lexend Light"/>
              <a:sym typeface="Lexend Light"/>
            </a:endParaRPr>
          </a:p>
          <a:p>
            <a:pPr indent="-88900" lvl="0" marL="177800" rtl="0" algn="l">
              <a:lnSpc>
                <a:spcPct val="115000"/>
              </a:lnSpc>
              <a:spcBef>
                <a:spcPts val="800"/>
              </a:spcBef>
              <a:spcAft>
                <a:spcPts val="0"/>
              </a:spcAft>
              <a:buClr>
                <a:schemeClr val="dk1"/>
              </a:buClr>
              <a:buSzPts val="1400"/>
              <a:buNone/>
            </a:pPr>
            <a:r>
              <a:t/>
            </a:r>
            <a:endParaRPr sz="1400">
              <a:latin typeface="Lexend Light"/>
              <a:ea typeface="Lexend Light"/>
              <a:cs typeface="Lexend Light"/>
              <a:sym typeface="Lexend Light"/>
            </a:endParaRPr>
          </a:p>
          <a:p>
            <a:pPr indent="-38100" lvl="0" marL="177800" rtl="0" algn="l">
              <a:lnSpc>
                <a:spcPct val="115000"/>
              </a:lnSpc>
              <a:spcBef>
                <a:spcPts val="800"/>
              </a:spcBef>
              <a:spcAft>
                <a:spcPts val="0"/>
              </a:spcAft>
              <a:buClr>
                <a:schemeClr val="dk1"/>
              </a:buClr>
              <a:buSzPts val="2100"/>
              <a:buNone/>
            </a:pPr>
            <a:r>
              <a:t/>
            </a:r>
            <a:endParaRPr sz="1400">
              <a:latin typeface="Lexend Light"/>
              <a:ea typeface="Lexend Light"/>
              <a:cs typeface="Lexend Light"/>
              <a:sym typeface="Lexend Light"/>
            </a:endParaRPr>
          </a:p>
        </p:txBody>
      </p:sp>
      <p:sp>
        <p:nvSpPr>
          <p:cNvPr id="348" name="Google Shape;348;g314ee25c602_0_289"/>
          <p:cNvSpPr txBox="1"/>
          <p:nvPr>
            <p:ph idx="12" type="sldNum"/>
          </p:nvPr>
        </p:nvSpPr>
        <p:spPr>
          <a:xfrm>
            <a:off x="7086600" y="4837263"/>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en-US"/>
              <a:t>‹#›</a:t>
            </a:fld>
            <a:endParaRPr/>
          </a:p>
        </p:txBody>
      </p:sp>
      <p:sp>
        <p:nvSpPr>
          <p:cNvPr id="349" name="Google Shape;349;g314ee25c602_0_289"/>
          <p:cNvSpPr txBox="1"/>
          <p:nvPr/>
        </p:nvSpPr>
        <p:spPr>
          <a:xfrm>
            <a:off x="202200" y="0"/>
            <a:ext cx="7287900" cy="568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3200" u="sng">
                <a:latin typeface="Lexend"/>
                <a:ea typeface="Lexend"/>
                <a:cs typeface="Lexend"/>
                <a:sym typeface="Lexend"/>
              </a:rPr>
              <a:t>Understanding the</a:t>
            </a:r>
            <a:r>
              <a:rPr lang="en-US" sz="3200" u="sng">
                <a:latin typeface="Lexend"/>
                <a:ea typeface="Lexend"/>
                <a:cs typeface="Lexend"/>
                <a:sym typeface="Lexend"/>
              </a:rPr>
              <a:t> Module</a:t>
            </a:r>
            <a:endParaRPr sz="3200">
              <a:solidFill>
                <a:srgbClr val="000000"/>
              </a:solidFill>
              <a:latin typeface="Lexend"/>
              <a:ea typeface="Lexend"/>
              <a:cs typeface="Lexend"/>
              <a:sym typeface="Lexen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2013 - 2022 Theme">
  <a:themeElements>
    <a:clrScheme name="Office 2013 - 2022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2024-04-11T17:50:13Z</dcterms:created>
  <dc:creator>Juan Marino Barrientos</dc:creator>
</cp:coreProperties>
</file>